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B0F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8B"/>
    <a:srgbClr val="FFCCFF"/>
    <a:srgbClr val="151717"/>
    <a:srgbClr val="401B5B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04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53DE9-E525-4A09-9F57-2041DBC93E1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6818-D078-4F5C-957F-ECC6DB979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2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7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4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8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7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0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1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B1DB-AF55-4B8D-883D-697296FBD067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A122B-6504-407F-834D-709C69F68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5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31677"/>
            <a:ext cx="8301971" cy="3986561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Application of quantum crystallography methods to structures of macrocyclic 3d-transition metal complexes</a:t>
            </a:r>
            <a:b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87" y="4465638"/>
            <a:ext cx="5857240" cy="175260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Alexander Y Nazarenko</a:t>
            </a:r>
          </a:p>
          <a:p>
            <a:r>
              <a: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State University of New York</a:t>
            </a:r>
          </a:p>
          <a:p>
            <a:r>
              <a: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College at Buffalo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nazareay@buffalostate.edu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290" y="5212935"/>
            <a:ext cx="2170720" cy="162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Buffalo State Log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03" y="250003"/>
            <a:ext cx="3692958" cy="9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C6A1BBC6-B561-4CF7-B6D3-DEEEDC658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0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2"/>
    </mc:Choice>
    <mc:Fallback xmlns="">
      <p:transition spd="slow" advTm="1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737" x="928688" y="1216025"/>
          <p14:tracePt t="8744" x="1509713" y="1492250"/>
          <p14:tracePt t="8752" x="2174875" y="1774825"/>
          <p14:tracePt t="8761" x="2790825" y="1981200"/>
          <p14:tracePt t="8768" x="3349625" y="2157413"/>
          <p14:tracePt t="8776" x="3884613" y="2316163"/>
          <p14:tracePt t="8784" x="4419600" y="2455863"/>
          <p14:tracePt t="8792" x="4806950" y="2527300"/>
          <p14:tracePt t="8800" x="5159375" y="2586038"/>
          <p14:tracePt t="8808" x="5429250" y="2638425"/>
          <p14:tracePt t="8816" x="5635625" y="2651125"/>
          <p14:tracePt t="8824" x="5788025" y="2668588"/>
          <p14:tracePt t="8832" x="5935663" y="2679700"/>
          <p14:tracePt t="8840" x="6040438" y="2686050"/>
          <p14:tracePt t="8849" x="6135688" y="2697163"/>
          <p14:tracePt t="8856" x="6223000" y="2697163"/>
          <p14:tracePt t="8865" x="6305550" y="2697163"/>
          <p14:tracePt t="8872" x="6370638" y="2690813"/>
          <p14:tracePt t="8881" x="6440488" y="2686050"/>
          <p14:tracePt t="8888" x="6529388" y="2679700"/>
          <p14:tracePt t="8896" x="6592888" y="2668588"/>
          <p14:tracePt t="8904" x="6657975" y="2662238"/>
          <p14:tracePt t="8912" x="6729413" y="2662238"/>
          <p14:tracePt t="8920" x="6788150" y="2655888"/>
          <p14:tracePt t="8929" x="6851650" y="2638425"/>
          <p14:tracePt t="8936" x="6899275" y="2627313"/>
          <p14:tracePt t="8945" x="6964363" y="2614613"/>
          <p14:tracePt t="8952" x="7023100" y="2609850"/>
          <p14:tracePt t="8962" x="7086600" y="2609850"/>
          <p14:tracePt t="8968" x="7127875" y="2609850"/>
          <p14:tracePt t="8976" x="7169150" y="2609850"/>
          <p14:tracePt t="8984" x="7199313" y="2609850"/>
          <p14:tracePt t="8992" x="7240588" y="2609850"/>
          <p14:tracePt t="9000" x="7286625" y="2609850"/>
          <p14:tracePt t="9008" x="7340600" y="2620963"/>
          <p14:tracePt t="9016" x="7410450" y="2632075"/>
          <p14:tracePt t="9024" x="7480300" y="2655888"/>
          <p14:tracePt t="9032" x="7551738" y="2690813"/>
          <p14:tracePt t="9040" x="7634288" y="2720975"/>
          <p14:tracePt t="9049" x="7715250" y="2762250"/>
          <p14:tracePt t="9056" x="7786688" y="2808288"/>
          <p14:tracePt t="9065" x="7845425" y="2849563"/>
          <p14:tracePt t="9072" x="7897813" y="2897188"/>
          <p14:tracePt t="9080" x="7927975" y="2938463"/>
          <p14:tracePt t="9088" x="7951788" y="2986088"/>
          <p14:tracePt t="9096" x="7962900" y="3025775"/>
          <p14:tracePt t="9104" x="7969250" y="3067050"/>
          <p14:tracePt t="9112" x="7974013" y="3121025"/>
          <p14:tracePt t="9120" x="7991475" y="3190875"/>
          <p14:tracePt t="9129" x="8010525" y="3260725"/>
          <p14:tracePt t="9136" x="8039100" y="3338513"/>
          <p14:tracePt t="9145" x="8091488" y="3432175"/>
          <p14:tracePt t="9152" x="8139113" y="3514725"/>
          <p14:tracePt t="9160" x="8208963" y="3602038"/>
          <p14:tracePt t="9168" x="8267700" y="3684588"/>
          <p14:tracePt t="9176" x="8332788" y="3767138"/>
          <p14:tracePt t="9184" x="8391525" y="3832225"/>
          <p14:tracePt t="9192" x="8443913" y="3884613"/>
          <p14:tracePt t="9200" x="8504238" y="3949700"/>
          <p14:tracePt t="9208" x="8556625" y="4008438"/>
          <p14:tracePt t="9216" x="8609013" y="4060825"/>
          <p14:tracePt t="9224" x="8674100" y="4119563"/>
          <p14:tracePt t="9232" x="8739188" y="4167188"/>
          <p14:tracePt t="9240" x="8815388" y="4206875"/>
          <p14:tracePt t="9249" x="8874125" y="4243388"/>
          <p14:tracePt t="9256" x="8926513" y="4278313"/>
          <p14:tracePt t="9265" x="8961438" y="4289425"/>
          <p14:tracePt t="9272" x="8985250" y="4295775"/>
          <p14:tracePt t="9280" x="8991600" y="4295775"/>
          <p14:tracePt t="9336" x="8985250" y="4295775"/>
          <p14:tracePt t="9352" x="8978900" y="4295775"/>
          <p14:tracePt t="9376" x="8974138" y="4295775"/>
          <p14:tracePt t="9400" x="8967788" y="4295775"/>
          <p14:tracePt t="9416" x="8961438" y="4295775"/>
          <p14:tracePt t="9424" x="8950325" y="4295775"/>
          <p14:tracePt t="9432" x="8943975" y="4295775"/>
          <p14:tracePt t="9440" x="8926513" y="4295775"/>
          <p14:tracePt t="9448" x="8915400" y="4302125"/>
          <p14:tracePt t="9456" x="8902700" y="4302125"/>
          <p14:tracePt t="9464" x="8885238" y="4306888"/>
          <p14:tracePt t="9472" x="8874125" y="43068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8C522A-4224-44ED-8993-4A40213F481E}"/>
              </a:ext>
            </a:extLst>
          </p:cNvPr>
          <p:cNvSpPr txBox="1"/>
          <p:nvPr/>
        </p:nvSpPr>
        <p:spPr>
          <a:xfrm>
            <a:off x="2542479" y="-49070"/>
            <a:ext cx="672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00FFFF"/>
                </a:highlight>
                <a:latin typeface="Edwardian Script ITC" panose="030303020407070D0804" pitchFamily="66" charset="0"/>
              </a:rPr>
              <a:t>Application of quantum crystallography methods to structures of macrocyclic 3d-transition metal complexes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DCF8B-6C4E-43BF-BC41-491095A8C523}"/>
              </a:ext>
            </a:extLst>
          </p:cNvPr>
          <p:cNvSpPr txBox="1"/>
          <p:nvPr/>
        </p:nvSpPr>
        <p:spPr>
          <a:xfrm>
            <a:off x="652346" y="880946"/>
            <a:ext cx="723018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Usual X-ray crystal structures</a:t>
            </a:r>
            <a:r>
              <a:rPr lang="en-US" b="1" dirty="0"/>
              <a:t>: </a:t>
            </a: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Atom Model (IAM): </a:t>
            </a:r>
          </a:p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atoms are spherical.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chemical features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(bonds, ions, lone pairs)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Shocking for a chemist!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98D68-1847-4880-B67F-18523F969BEC}"/>
              </a:ext>
            </a:extLst>
          </p:cNvPr>
          <p:cNvSpPr txBox="1"/>
          <p:nvPr/>
        </p:nvSpPr>
        <p:spPr>
          <a:xfrm>
            <a:off x="652346" y="2574000"/>
            <a:ext cx="7934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Quantum Crystallography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/>
              <a:t>Same or better X-ray diffraction data are interactively </a:t>
            </a:r>
          </a:p>
          <a:p>
            <a:r>
              <a:rPr lang="en-US" dirty="0"/>
              <a:t>combined with  DFT or HF calculations: molecular dynamics data for vibrations and</a:t>
            </a:r>
          </a:p>
          <a:p>
            <a:r>
              <a:rPr lang="en-US" dirty="0"/>
              <a:t>Spectroscopy information could be potentially added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BE602C-5570-461A-BF26-5404BE5C4FB8}"/>
              </a:ext>
            </a:extLst>
          </p:cNvPr>
          <p:cNvSpPr/>
          <p:nvPr/>
        </p:nvSpPr>
        <p:spPr>
          <a:xfrm>
            <a:off x="975732" y="3766891"/>
            <a:ext cx="1717288" cy="808464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X-ray crystallography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8EFA16-DF3B-4F8C-A0E0-BC3C8E996EBF}"/>
              </a:ext>
            </a:extLst>
          </p:cNvPr>
          <p:cNvSpPr/>
          <p:nvPr/>
        </p:nvSpPr>
        <p:spPr>
          <a:xfrm>
            <a:off x="975732" y="4690221"/>
            <a:ext cx="1717288" cy="808464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Quantum chemistry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CA888E-3C30-4710-A444-360A7626BE2D}"/>
              </a:ext>
            </a:extLst>
          </p:cNvPr>
          <p:cNvSpPr/>
          <p:nvPr/>
        </p:nvSpPr>
        <p:spPr>
          <a:xfrm>
            <a:off x="1420528" y="5653379"/>
            <a:ext cx="1717288" cy="808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51717"/>
                </a:solidFill>
              </a:rPr>
              <a:t>Dynamics (vibrations, rotations,…)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9829F8A-72FC-4FE3-BC60-25B6E399E8ED}"/>
              </a:ext>
            </a:extLst>
          </p:cNvPr>
          <p:cNvSpPr/>
          <p:nvPr/>
        </p:nvSpPr>
        <p:spPr>
          <a:xfrm>
            <a:off x="3693674" y="5653379"/>
            <a:ext cx="1717288" cy="808464"/>
          </a:xfrm>
          <a:prstGeom prst="roundRect">
            <a:avLst/>
          </a:prstGeom>
          <a:solidFill>
            <a:srgbClr val="FFFF8B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Spectroscopy Data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7776B4-548B-4F5C-AD98-BBAD1C368AD7}"/>
              </a:ext>
            </a:extLst>
          </p:cNvPr>
          <p:cNvSpPr/>
          <p:nvPr/>
        </p:nvSpPr>
        <p:spPr>
          <a:xfrm>
            <a:off x="3300763" y="3970699"/>
            <a:ext cx="2391936" cy="1209311"/>
          </a:xfrm>
          <a:prstGeom prst="roundRect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Quantum Crystallography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5BC465-2E06-4153-8C54-803021FDF0E8}"/>
              </a:ext>
            </a:extLst>
          </p:cNvPr>
          <p:cNvSpPr/>
          <p:nvPr/>
        </p:nvSpPr>
        <p:spPr>
          <a:xfrm>
            <a:off x="6165241" y="3959278"/>
            <a:ext cx="2142417" cy="1135175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Georgia" panose="02040502050405020303" pitchFamily="18" charset="0"/>
              </a:rPr>
              <a:t>Real electron density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C9B9F39-6DBF-4C80-9BE1-78C91E8989AD}"/>
              </a:ext>
            </a:extLst>
          </p:cNvPr>
          <p:cNvSpPr/>
          <p:nvPr/>
        </p:nvSpPr>
        <p:spPr>
          <a:xfrm rot="18997154">
            <a:off x="3008676" y="5269663"/>
            <a:ext cx="500538" cy="31974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550C043-E4FB-4161-9D90-D7C1AC2E1058}"/>
              </a:ext>
            </a:extLst>
          </p:cNvPr>
          <p:cNvSpPr/>
          <p:nvPr/>
        </p:nvSpPr>
        <p:spPr>
          <a:xfrm>
            <a:off x="2787806" y="4644818"/>
            <a:ext cx="429322" cy="449635"/>
          </a:xfrm>
          <a:prstGeom prst="right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8BB7FBA-11C9-4270-AFDC-1A242AE52862}"/>
              </a:ext>
            </a:extLst>
          </p:cNvPr>
          <p:cNvSpPr/>
          <p:nvPr/>
        </p:nvSpPr>
        <p:spPr>
          <a:xfrm>
            <a:off x="2787806" y="4148191"/>
            <a:ext cx="429322" cy="449635"/>
          </a:xfrm>
          <a:prstGeom prst="right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41C6CB9-0547-4E13-8DD3-5881C1F673B8}"/>
              </a:ext>
            </a:extLst>
          </p:cNvPr>
          <p:cNvSpPr/>
          <p:nvPr/>
        </p:nvSpPr>
        <p:spPr>
          <a:xfrm rot="16200000">
            <a:off x="4367609" y="5333906"/>
            <a:ext cx="314897" cy="165576"/>
          </a:xfrm>
          <a:prstGeom prst="rightArrow">
            <a:avLst/>
          </a:prstGeom>
          <a:solidFill>
            <a:srgbClr val="FFFF8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5B90E55-92CD-4AD8-BD59-964897D6DA3A}"/>
              </a:ext>
            </a:extLst>
          </p:cNvPr>
          <p:cNvSpPr/>
          <p:nvPr/>
        </p:nvSpPr>
        <p:spPr>
          <a:xfrm>
            <a:off x="5714310" y="4274039"/>
            <a:ext cx="429322" cy="449635"/>
          </a:xfrm>
          <a:prstGeom prst="rightArrow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162BAD-185C-485E-AA81-94BAB0B2E43A}"/>
              </a:ext>
            </a:extLst>
          </p:cNvPr>
          <p:cNvSpPr/>
          <p:nvPr/>
        </p:nvSpPr>
        <p:spPr>
          <a:xfrm>
            <a:off x="1037063" y="5574143"/>
            <a:ext cx="6958361" cy="1032955"/>
          </a:xfrm>
          <a:prstGeom prst="roundRect">
            <a:avLst>
              <a:gd name="adj" fmla="val 28002"/>
            </a:avLst>
          </a:prstGeom>
          <a:noFill/>
          <a:ln w="5715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86C45C-51BC-49CD-800C-D99D8FB3F21B}"/>
              </a:ext>
            </a:extLst>
          </p:cNvPr>
          <p:cNvSpPr txBox="1"/>
          <p:nvPr/>
        </p:nvSpPr>
        <p:spPr>
          <a:xfrm>
            <a:off x="6322742" y="5905954"/>
            <a:ext cx="102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…not yet</a:t>
            </a: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A070748C-35B3-42D3-9241-45B2893C75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9"/>
    </mc:Choice>
    <mc:Fallback xmlns="">
      <p:transition spd="slow" advTm="6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80" x="8867775" y="4306888"/>
          <p14:tracePt t="488" x="8856663" y="4306888"/>
          <p14:tracePt t="504" x="8839200" y="4306888"/>
          <p14:tracePt t="512" x="8832850" y="4306888"/>
          <p14:tracePt t="520" x="8809038" y="4306888"/>
          <p14:tracePt t="528" x="8791575" y="4306888"/>
          <p14:tracePt t="536" x="8767763" y="4313238"/>
          <p14:tracePt t="544" x="8739188" y="4319588"/>
          <p14:tracePt t="553" x="8697913" y="4319588"/>
          <p14:tracePt t="560" x="8667750" y="4325938"/>
          <p14:tracePt t="568" x="8615363" y="4337050"/>
          <p14:tracePt t="576" x="8556625" y="4343400"/>
          <p14:tracePt t="585" x="8480425" y="4343400"/>
          <p14:tracePt t="592" x="8345488" y="4343400"/>
          <p14:tracePt t="601" x="8204200" y="4343400"/>
          <p14:tracePt t="608" x="8021638" y="4337050"/>
          <p14:tracePt t="618" x="7815263" y="4325938"/>
          <p14:tracePt t="624" x="7551738" y="4313238"/>
          <p14:tracePt t="634" x="7310438" y="4302125"/>
          <p14:tracePt t="640" x="7081838" y="4278313"/>
          <p14:tracePt t="648" x="6869113" y="4243388"/>
          <p14:tracePt t="656" x="6699250" y="4219575"/>
          <p14:tracePt t="664" x="6523038" y="4178300"/>
          <p14:tracePt t="672" x="6364288" y="4130675"/>
          <p14:tracePt t="680" x="6240463" y="4095750"/>
          <p14:tracePt t="688" x="6140450" y="4071938"/>
          <p14:tracePt t="696" x="6040438" y="4037013"/>
          <p14:tracePt t="705" x="5959475" y="4013200"/>
          <p14:tracePt t="712" x="5876925" y="3995738"/>
          <p14:tracePt t="722" x="5822950" y="3971925"/>
          <p14:tracePt t="728" x="5759450" y="3960813"/>
          <p14:tracePt t="737" x="5694363" y="3943350"/>
          <p14:tracePt t="744" x="5641975" y="3932238"/>
          <p14:tracePt t="752" x="5600700" y="3919538"/>
          <p14:tracePt t="760" x="5570538" y="3919538"/>
          <p14:tracePt t="768" x="5546725" y="3919538"/>
          <p14:tracePt t="776" x="5529263" y="3919538"/>
          <p14:tracePt t="785" x="5518150" y="3919538"/>
          <p14:tracePt t="792" x="5511800" y="3919538"/>
          <p14:tracePt t="801" x="5507038" y="3919538"/>
          <p14:tracePt t="840" x="5500688" y="3919538"/>
          <p14:tracePt t="848" x="5487988" y="3919538"/>
          <p14:tracePt t="856" x="5448300" y="3890963"/>
          <p14:tracePt t="864" x="5400675" y="3860800"/>
          <p14:tracePt t="872" x="5318125" y="3819525"/>
          <p14:tracePt t="888" x="5048250" y="3690938"/>
          <p14:tracePt t="896" x="4859338" y="3608388"/>
          <p14:tracePt t="904" x="4630738" y="3502025"/>
          <p14:tracePt t="912" x="4419600" y="3408363"/>
          <p14:tracePt t="921" x="4213225" y="3321050"/>
          <p14:tracePt t="928" x="4043363" y="3243263"/>
          <p14:tracePt t="937" x="3860800" y="3173413"/>
          <p14:tracePt t="944" x="3749675" y="3114675"/>
          <p14:tracePt t="952" x="3656013" y="3073400"/>
          <p14:tracePt t="960" x="3573463" y="3032125"/>
          <p14:tracePt t="969" x="3484563" y="2990850"/>
          <p14:tracePt t="976" x="3402013" y="2944813"/>
          <p14:tracePt t="985" x="3249613" y="2873375"/>
          <p14:tracePt t="992" x="3062288" y="2779713"/>
          <p14:tracePt t="1001" x="2790825" y="2644775"/>
          <p14:tracePt t="1008" x="2520950" y="2509838"/>
          <p14:tracePt t="1018" x="2192338" y="2362200"/>
          <p14:tracePt t="1024" x="1862138" y="2220913"/>
          <p14:tracePt t="1032" x="1598613" y="2103438"/>
          <p14:tracePt t="1040" x="1292225" y="1974850"/>
          <p14:tracePt t="1048" x="1046163" y="1885950"/>
          <p14:tracePt t="1056" x="857250" y="1803400"/>
          <p14:tracePt t="1064" x="700088" y="1751013"/>
          <p14:tracePt t="1072" x="604838" y="1727200"/>
          <p14:tracePt t="1080" x="546100" y="1704975"/>
          <p14:tracePt t="1088" x="493713" y="1685925"/>
          <p14:tracePt t="1096" x="452438" y="1674813"/>
          <p14:tracePt t="1105" x="417513" y="1663700"/>
          <p14:tracePt t="1112" x="382588" y="1646238"/>
          <p14:tracePt t="1122" x="334963" y="1627188"/>
          <p14:tracePt t="1128" x="287338" y="1609725"/>
          <p14:tracePt t="1136" x="228600" y="1585913"/>
          <p14:tracePt t="1144" x="134938" y="1557338"/>
          <p14:tracePt t="1152" x="47625" y="1522413"/>
          <p14:tracePt t="1440" x="34925" y="981075"/>
          <p14:tracePt t="1448" x="69850" y="993775"/>
          <p14:tracePt t="1456" x="93663" y="1004888"/>
          <p14:tracePt t="1464" x="128588" y="1016000"/>
          <p14:tracePt t="1472" x="165100" y="1039813"/>
          <p14:tracePt t="1480" x="187325" y="1052513"/>
          <p14:tracePt t="1488" x="211138" y="1069975"/>
          <p14:tracePt t="1496" x="234950" y="1081088"/>
          <p14:tracePt t="1505" x="246063" y="1098550"/>
          <p14:tracePt t="1512" x="269875" y="1128713"/>
          <p14:tracePt t="1522" x="293688" y="1157288"/>
          <p14:tracePt t="1528" x="311150" y="1181100"/>
          <p14:tracePt t="1536" x="334963" y="1204913"/>
          <p14:tracePt t="1544" x="352425" y="1222375"/>
          <p14:tracePt t="1552" x="369888" y="1239838"/>
          <p14:tracePt t="1560" x="387350" y="1257300"/>
          <p14:tracePt t="1569" x="400050" y="1263650"/>
          <p14:tracePt t="1576" x="404813" y="1270000"/>
          <p14:tracePt t="1624" x="400050" y="1270000"/>
          <p14:tracePt t="1632" x="393700" y="1270000"/>
          <p14:tracePt t="1648" x="382588" y="1270000"/>
          <p14:tracePt t="1656" x="376238" y="1270000"/>
          <p14:tracePt t="1736" x="376238" y="1274763"/>
          <p14:tracePt t="2096" x="376238" y="1270000"/>
          <p14:tracePt t="2104" x="376238" y="1250950"/>
          <p14:tracePt t="2112" x="376238" y="1233488"/>
          <p14:tracePt t="2120" x="376238" y="1228725"/>
          <p14:tracePt t="2128" x="376238" y="1216025"/>
          <p14:tracePt t="2136" x="376238" y="1211263"/>
          <p14:tracePt t="2144" x="376238" y="1198563"/>
          <p14:tracePt t="2153" x="376238" y="1187450"/>
          <p14:tracePt t="2160" x="382588" y="1181100"/>
          <p14:tracePt t="2169" x="382588" y="1174750"/>
          <p14:tracePt t="2176" x="382588" y="1169988"/>
          <p14:tracePt t="2187" x="382588" y="1157288"/>
          <p14:tracePt t="2192" x="382588" y="1152525"/>
          <p14:tracePt t="10376" x="369888" y="1152525"/>
          <p14:tracePt t="10384" x="352425" y="1152525"/>
          <p14:tracePt t="10392" x="341313" y="1152525"/>
          <p14:tracePt t="10400" x="328613" y="1157288"/>
          <p14:tracePt t="10410" x="317500" y="1157288"/>
          <p14:tracePt t="10416" x="317500" y="1163638"/>
          <p14:tracePt t="10426" x="311150" y="1163638"/>
          <p14:tracePt t="10440" x="304800" y="1163638"/>
          <p14:tracePt t="10448" x="300038" y="1163638"/>
          <p14:tracePt t="13552" x="287338" y="1169988"/>
          <p14:tracePt t="13561" x="276225" y="1169988"/>
          <p14:tracePt t="13568" x="252413" y="1169988"/>
          <p14:tracePt t="13577" x="234950" y="1174750"/>
          <p14:tracePt t="13584" x="217488" y="1174750"/>
          <p14:tracePt t="13592" x="206375" y="1174750"/>
          <p14:tracePt t="13600" x="193675" y="1174750"/>
          <p14:tracePt t="13608" x="187325" y="1174750"/>
          <p14:tracePt t="13616" x="182563" y="1174750"/>
          <p14:tracePt t="14792" x="176213" y="1174750"/>
          <p14:tracePt t="14800" x="169863" y="1174750"/>
          <p14:tracePt t="14808" x="141288" y="1174750"/>
          <p14:tracePt t="14816" x="88900" y="1174750"/>
          <p14:tracePt t="14824" x="30163" y="1174750"/>
          <p14:tracePt t="54840" x="52388" y="3355975"/>
          <p14:tracePt t="54848" x="117475" y="3384550"/>
          <p14:tracePt t="54856" x="176213" y="3408363"/>
          <p14:tracePt t="54865" x="241300" y="3443288"/>
          <p14:tracePt t="54882" x="365125" y="3484563"/>
          <p14:tracePt t="54888" x="417513" y="3508375"/>
          <p14:tracePt t="54896" x="458788" y="3532188"/>
          <p14:tracePt t="54904" x="511175" y="3556000"/>
          <p14:tracePt t="54913" x="558800" y="3573463"/>
          <p14:tracePt t="54920" x="587375" y="3590925"/>
          <p14:tracePt t="54929" x="622300" y="3597275"/>
          <p14:tracePt t="54936" x="652463" y="3602038"/>
          <p14:tracePt t="54946" x="676275" y="3602038"/>
          <p14:tracePt t="54952" x="700088" y="3602038"/>
          <p14:tracePt t="54960" x="717550" y="3602038"/>
          <p14:tracePt t="54968" x="735013" y="3602038"/>
          <p14:tracePt t="54976" x="758825" y="3602038"/>
          <p14:tracePt t="54984" x="776288" y="3608388"/>
          <p14:tracePt t="54992" x="798513" y="3614738"/>
          <p14:tracePt t="55000" x="822325" y="3619500"/>
          <p14:tracePt t="55008" x="869950" y="3636963"/>
          <p14:tracePt t="55016" x="911225" y="3656013"/>
          <p14:tracePt t="55024" x="963613" y="3678238"/>
          <p14:tracePt t="55033" x="1004888" y="3695700"/>
          <p14:tracePt t="55040" x="1046163" y="3719513"/>
          <p14:tracePt t="55050" x="1093788" y="3732213"/>
          <p14:tracePt t="55056" x="1133475" y="3749675"/>
          <p14:tracePt t="55064" x="1174750" y="3760788"/>
          <p14:tracePt t="55072" x="1211263" y="3773488"/>
          <p14:tracePt t="55080" x="1250950" y="3784600"/>
          <p14:tracePt t="55088" x="1281113" y="3790950"/>
          <p14:tracePt t="55096" x="1322388" y="3795713"/>
          <p14:tracePt t="55104" x="1374775" y="3808413"/>
          <p14:tracePt t="55113" x="1433513" y="3825875"/>
          <p14:tracePt t="55120" x="1498600" y="3843338"/>
          <p14:tracePt t="55129" x="1557338" y="3867150"/>
          <p14:tracePt t="55136" x="1627188" y="3895725"/>
          <p14:tracePt t="55146" x="1692275" y="3919538"/>
          <p14:tracePt t="55152" x="1751013" y="3943350"/>
          <p14:tracePt t="55160" x="1803400" y="3967163"/>
          <p14:tracePt t="55168" x="1857375" y="3984625"/>
          <p14:tracePt t="55176" x="1892300" y="4002088"/>
          <p14:tracePt t="55184" x="1927225" y="4013200"/>
          <p14:tracePt t="55192" x="1951038" y="4025900"/>
          <p14:tracePt t="55200" x="1962150" y="4030663"/>
          <p14:tracePt t="55208" x="1974850" y="4037013"/>
          <p14:tracePt t="55216" x="1992313" y="4043363"/>
          <p14:tracePt t="55224" x="2003425" y="4049713"/>
          <p14:tracePt t="55233" x="2009775" y="4049713"/>
          <p14:tracePt t="55240" x="2027238" y="4049713"/>
          <p14:tracePt t="55249" x="2044700" y="4049713"/>
          <p14:tracePt t="55256" x="2062163" y="4049713"/>
          <p14:tracePt t="55265" x="2085975" y="4049713"/>
          <p14:tracePt t="55272" x="2109788" y="4049713"/>
          <p14:tracePt t="55280" x="2133600" y="4049713"/>
          <p14:tracePt t="55288" x="2151063" y="4043363"/>
          <p14:tracePt t="55297" x="2174875" y="4037013"/>
          <p14:tracePt t="55304" x="2197100" y="4025900"/>
          <p14:tracePt t="55313" x="2216150" y="4019550"/>
          <p14:tracePt t="55320" x="2233613" y="4008438"/>
          <p14:tracePt t="55330" x="2244725" y="3995738"/>
          <p14:tracePt t="55336" x="2255838" y="3984625"/>
          <p14:tracePt t="55352" x="2262188" y="3971925"/>
          <p14:tracePt t="55360" x="2274888" y="3960813"/>
          <p14:tracePt t="55368" x="2286000" y="3949700"/>
          <p14:tracePt t="55384" x="2297113" y="3932238"/>
          <p14:tracePt t="55392" x="2316163" y="3919538"/>
          <p14:tracePt t="55400" x="2327275" y="3908425"/>
          <p14:tracePt t="55408" x="2333625" y="3895725"/>
          <p14:tracePt t="55416" x="2338388" y="3884613"/>
          <p14:tracePt t="55424" x="2351088" y="3867150"/>
          <p14:tracePt t="55434" x="2355850" y="3860800"/>
          <p14:tracePt t="55440" x="2362200" y="3849688"/>
          <p14:tracePt t="55449" x="2368550" y="3836988"/>
          <p14:tracePt t="55456" x="2374900" y="3825875"/>
          <p14:tracePt t="55464" x="2379663" y="3825875"/>
          <p14:tracePt t="55472" x="2392363" y="3813175"/>
          <p14:tracePt t="55480" x="2397125" y="3802063"/>
          <p14:tracePt t="55488" x="2409825" y="3795713"/>
          <p14:tracePt t="55497" x="2420938" y="3790950"/>
          <p14:tracePt t="55504" x="2438400" y="3778250"/>
          <p14:tracePt t="55513" x="2455863" y="3767138"/>
          <p14:tracePt t="55520" x="2468563" y="3760788"/>
          <p14:tracePt t="55530" x="2486025" y="3749675"/>
          <p14:tracePt t="55536" x="2503488" y="3736975"/>
          <p14:tracePt t="55547" x="2520950" y="3732213"/>
          <p14:tracePt t="55552" x="2538413" y="3725863"/>
          <p14:tracePt t="55560" x="2551113" y="3725863"/>
          <p14:tracePt t="55568" x="2568575" y="3714750"/>
          <p14:tracePt t="55576" x="2586038" y="3708400"/>
          <p14:tracePt t="55584" x="2603500" y="3702050"/>
          <p14:tracePt t="55592" x="2620963" y="3695700"/>
          <p14:tracePt t="55600" x="2632075" y="3695700"/>
          <p14:tracePt t="55608" x="2655888" y="3690938"/>
          <p14:tracePt t="55616" x="2673350" y="3684588"/>
          <p14:tracePt t="55624" x="2690813" y="3684588"/>
          <p14:tracePt t="55632" x="2714625" y="3684588"/>
          <p14:tracePt t="55640" x="2744788" y="3684588"/>
          <p14:tracePt t="55649" x="2773363" y="3684588"/>
          <p14:tracePt t="55656" x="2797175" y="3684588"/>
          <p14:tracePt t="55665" x="2832100" y="3684588"/>
          <p14:tracePt t="55672" x="2879725" y="3702050"/>
          <p14:tracePt t="55680" x="2908300" y="3708400"/>
          <p14:tracePt t="55688" x="2944813" y="3714750"/>
          <p14:tracePt t="55697" x="2973388" y="3719513"/>
          <p14:tracePt t="55704" x="3003550" y="3725863"/>
          <p14:tracePt t="55713" x="3025775" y="3736975"/>
          <p14:tracePt t="55720" x="3055938" y="3749675"/>
          <p14:tracePt t="55731" x="3084513" y="3760788"/>
          <p14:tracePt t="55736" x="3121025" y="3778250"/>
          <p14:tracePt t="55745" x="3155950" y="3790950"/>
          <p14:tracePt t="55752" x="3179763" y="3808413"/>
          <p14:tracePt t="55760" x="3214688" y="3819525"/>
          <p14:tracePt t="55768" x="3243263" y="3843338"/>
          <p14:tracePt t="55776" x="3273425" y="3860800"/>
          <p14:tracePt t="55784" x="3297238" y="3871913"/>
          <p14:tracePt t="55792" x="3332163" y="3902075"/>
          <p14:tracePt t="55800" x="3367088" y="3913188"/>
          <p14:tracePt t="55808" x="3390900" y="3932238"/>
          <p14:tracePt t="55816" x="3414713" y="3960813"/>
          <p14:tracePt t="55824" x="3443288" y="3978275"/>
          <p14:tracePt t="55833" x="3467100" y="4008438"/>
          <p14:tracePt t="55840" x="3497263" y="4025900"/>
          <p14:tracePt t="55849" x="3519488" y="4060825"/>
          <p14:tracePt t="55856" x="3543300" y="4084638"/>
          <p14:tracePt t="55864" x="3560763" y="4102100"/>
          <p14:tracePt t="55872" x="3584575" y="4130675"/>
          <p14:tracePt t="55883" x="3602038" y="4154488"/>
          <p14:tracePt t="55888" x="3632200" y="4184650"/>
          <p14:tracePt t="55897" x="3656013" y="4206875"/>
          <p14:tracePt t="55904" x="3690938" y="4237038"/>
          <p14:tracePt t="55914" x="3725863" y="4267200"/>
          <p14:tracePt t="55920" x="3754438" y="4289425"/>
          <p14:tracePt t="55930" x="3790950" y="4313238"/>
          <p14:tracePt t="55936" x="3825875" y="4343400"/>
          <p14:tracePt t="55944" x="3849688" y="4354513"/>
          <p14:tracePt t="55952" x="3871913" y="4371975"/>
          <p14:tracePt t="55960" x="3902075" y="4389438"/>
          <p14:tracePt t="55968" x="3925888" y="4402138"/>
          <p14:tracePt t="55976" x="3949700" y="4419600"/>
          <p14:tracePt t="55984" x="3971925" y="4443413"/>
          <p14:tracePt t="55992" x="4002088" y="4460875"/>
          <p14:tracePt t="56000" x="4019550" y="4483100"/>
          <p14:tracePt t="56008" x="4043363" y="4513263"/>
          <p14:tracePt t="56017" x="4067175" y="4537075"/>
          <p14:tracePt t="56024" x="4078288" y="4560888"/>
          <p14:tracePt t="56033" x="4095750" y="4589463"/>
          <p14:tracePt t="56040" x="4108450" y="4602163"/>
          <p14:tracePt t="56048" x="4113213" y="4624388"/>
          <p14:tracePt t="56056" x="4119563" y="4648200"/>
          <p14:tracePt t="56064" x="4119563" y="4672013"/>
          <p14:tracePt t="56072" x="4119563" y="4695825"/>
          <p14:tracePt t="56081" x="4119563" y="4706938"/>
          <p14:tracePt t="56088" x="4119563" y="4724400"/>
          <p14:tracePt t="56097" x="4113213" y="4741863"/>
          <p14:tracePt t="56104" x="4102100" y="4765675"/>
          <p14:tracePt t="56114" x="4084638" y="4789488"/>
          <p14:tracePt t="56120" x="4071938" y="4813300"/>
          <p14:tracePt t="56130" x="4043363" y="4848225"/>
          <p14:tracePt t="56136" x="4019550" y="4883150"/>
          <p14:tracePt t="56144" x="3995738" y="4918075"/>
          <p14:tracePt t="56152" x="3967163" y="4954588"/>
          <p14:tracePt t="56160" x="3932238" y="4989513"/>
          <p14:tracePt t="56168" x="3884613" y="5030788"/>
          <p14:tracePt t="56176" x="3849688" y="5065713"/>
          <p14:tracePt t="56184" x="3802063" y="5113338"/>
          <p14:tracePt t="56192" x="3749675" y="5153025"/>
          <p14:tracePt t="56200" x="3695700" y="5194300"/>
          <p14:tracePt t="56208" x="3649663" y="5230813"/>
          <p14:tracePt t="56217" x="3597275" y="5253038"/>
          <p14:tracePt t="56224" x="3549650" y="5283200"/>
          <p14:tracePt t="56233" x="3519488" y="5307013"/>
          <p14:tracePt t="56240" x="3484563" y="5318125"/>
          <p14:tracePt t="56248" x="3460750" y="5335588"/>
          <p14:tracePt t="56256" x="3443288" y="5341938"/>
          <p14:tracePt t="56264" x="3438525" y="5341938"/>
          <p14:tracePt t="56272" x="3438525" y="5348288"/>
          <p14:tracePt t="56328" x="3432175" y="5348288"/>
          <p14:tracePt t="56424" x="3443288" y="5348288"/>
          <p14:tracePt t="56432" x="3467100" y="5348288"/>
          <p14:tracePt t="56440" x="3484563" y="5341938"/>
          <p14:tracePt t="56448" x="3525838" y="5335588"/>
          <p14:tracePt t="56456" x="3573463" y="5318125"/>
          <p14:tracePt t="56464" x="3614738" y="5311775"/>
          <p14:tracePt t="56472" x="3660775" y="5311775"/>
          <p14:tracePt t="56481" x="3714750" y="5307013"/>
          <p14:tracePt t="56488" x="3760788" y="5307013"/>
          <p14:tracePt t="56497" x="3808413" y="5307013"/>
          <p14:tracePt t="56504" x="3878263" y="5307013"/>
          <p14:tracePt t="56514" x="3937000" y="5307013"/>
          <p14:tracePt t="56520" x="3995738" y="5307013"/>
          <p14:tracePt t="56529" x="4067175" y="5324475"/>
          <p14:tracePt t="56536" x="4137025" y="5330825"/>
          <p14:tracePt t="56544" x="4219575" y="5348288"/>
          <p14:tracePt t="56552" x="4295775" y="5353050"/>
          <p14:tracePt t="56560" x="4371975" y="5365750"/>
          <p14:tracePt t="56568" x="4454525" y="5365750"/>
          <p14:tracePt t="56576" x="4530725" y="5370513"/>
          <p14:tracePt t="56584" x="4606925" y="5370513"/>
          <p14:tracePt t="56592" x="4689475" y="5376863"/>
          <p14:tracePt t="56600" x="4759325" y="5376863"/>
          <p14:tracePt t="56608" x="4824413" y="5389563"/>
          <p14:tracePt t="56616" x="4895850" y="5394325"/>
          <p14:tracePt t="56624" x="4954588" y="5394325"/>
          <p14:tracePt t="56633" x="5024438" y="5400675"/>
          <p14:tracePt t="56640" x="5094288" y="5400675"/>
          <p14:tracePt t="56648" x="5159375" y="5400675"/>
          <p14:tracePt t="56656" x="5230813" y="5411788"/>
          <p14:tracePt t="56665" x="5307013" y="5411788"/>
          <p14:tracePt t="56672" x="5376863" y="5411788"/>
          <p14:tracePt t="56681" x="5448300" y="5418138"/>
          <p14:tracePt t="56688" x="5524500" y="5418138"/>
          <p14:tracePt t="56697" x="5594350" y="5418138"/>
          <p14:tracePt t="56704" x="5659438" y="5418138"/>
          <p14:tracePt t="56714" x="5729288" y="5418138"/>
          <p14:tracePt t="56720" x="5788025" y="5418138"/>
          <p14:tracePt t="56728" x="5829300" y="5424488"/>
          <p14:tracePt t="56736" x="5870575" y="5424488"/>
          <p14:tracePt t="56744" x="5911850" y="5429250"/>
          <p14:tracePt t="56752" x="5935663" y="5429250"/>
          <p14:tracePt t="56760" x="5953125" y="5429250"/>
          <p14:tracePt t="56768" x="5976938" y="5429250"/>
          <p14:tracePt t="56776" x="5994400" y="5429250"/>
          <p14:tracePt t="56784" x="6011863" y="5429250"/>
          <p14:tracePt t="56792" x="6029325" y="5429250"/>
          <p14:tracePt t="56800" x="6046788" y="5429250"/>
          <p14:tracePt t="56808" x="6070600" y="5429250"/>
          <p14:tracePt t="56816" x="6081713" y="5429250"/>
          <p14:tracePt t="56824" x="6105525" y="5429250"/>
          <p14:tracePt t="56833" x="6129338" y="5429250"/>
          <p14:tracePt t="56840" x="6153150" y="5429250"/>
          <p14:tracePt t="56848" x="6164263" y="5429250"/>
          <p14:tracePt t="56856" x="6176963" y="5429250"/>
          <p14:tracePt t="56865" x="6181725" y="5429250"/>
          <p14:tracePt t="56872" x="6188075" y="5429250"/>
          <p14:tracePt t="57504" x="6194425" y="5429250"/>
          <p14:tracePt t="57512" x="6199188" y="5429250"/>
          <p14:tracePt t="57520" x="6205538" y="5429250"/>
          <p14:tracePt t="57528" x="6223000" y="5429250"/>
          <p14:tracePt t="57536" x="6235700" y="5429250"/>
          <p14:tracePt t="57544" x="6257925" y="5429250"/>
          <p14:tracePt t="57552" x="6288088" y="5429250"/>
          <p14:tracePt t="57560" x="6316663" y="5429250"/>
          <p14:tracePt t="57568" x="6357938" y="5429250"/>
          <p14:tracePt t="57576" x="6388100" y="5429250"/>
          <p14:tracePt t="57584" x="6429375" y="5429250"/>
          <p14:tracePt t="57592" x="6457950" y="5429250"/>
          <p14:tracePt t="57602" x="6481763" y="5429250"/>
          <p14:tracePt t="57608" x="6516688" y="5424488"/>
          <p14:tracePt t="57617" x="6540500" y="5424488"/>
          <p14:tracePt t="57624" x="6564313" y="5418138"/>
          <p14:tracePt t="57632" x="6592888" y="5418138"/>
          <p14:tracePt t="57640" x="6616700" y="5411788"/>
          <p14:tracePt t="57649" x="6651625" y="5400675"/>
          <p14:tracePt t="57656" x="6681788" y="5394325"/>
          <p14:tracePt t="57665" x="6716713" y="5389563"/>
          <p14:tracePt t="57672" x="6757988" y="5383213"/>
          <p14:tracePt t="57682" x="6788150" y="5376863"/>
          <p14:tracePt t="57688" x="6827838" y="5376863"/>
          <p14:tracePt t="57698" x="6875463" y="5376863"/>
          <p14:tracePt t="57704" x="6916738" y="5376863"/>
          <p14:tracePt t="57712" x="6969125" y="5376863"/>
          <p14:tracePt t="57720" x="6999288" y="5383213"/>
          <p14:tracePt t="57728" x="7040563" y="5383213"/>
          <p14:tracePt t="57736" x="7069138" y="5389563"/>
          <p14:tracePt t="57744" x="7086600" y="5389563"/>
          <p14:tracePt t="57752" x="7110413" y="5389563"/>
          <p14:tracePt t="57760" x="7123113" y="5394325"/>
          <p14:tracePt t="57768" x="7151688" y="5394325"/>
          <p14:tracePt t="57776" x="7175500" y="5394325"/>
          <p14:tracePt t="57784" x="7204075" y="5400675"/>
          <p14:tracePt t="57792" x="7227888" y="5400675"/>
          <p14:tracePt t="57800" x="7258050" y="5407025"/>
          <p14:tracePt t="57808" x="7281863" y="5407025"/>
          <p14:tracePt t="57817" x="7310438" y="5407025"/>
          <p14:tracePt t="57824" x="7340600" y="5411788"/>
          <p14:tracePt t="57832" x="7369175" y="5411788"/>
          <p14:tracePt t="57840" x="7410450" y="5411788"/>
          <p14:tracePt t="57849" x="7451725" y="5411788"/>
          <p14:tracePt t="57856" x="7480300" y="5411788"/>
          <p14:tracePt t="57865" x="7504113" y="5411788"/>
          <p14:tracePt t="57885" x="7545388" y="5411788"/>
          <p14:tracePt t="57888" x="7558088" y="5411788"/>
          <p14:tracePt t="57896" x="7575550" y="5411788"/>
          <p14:tracePt t="57912" x="7580313" y="5411788"/>
          <p14:tracePt t="57920" x="7586663" y="5411788"/>
          <p14:tracePt t="57944" x="7593013" y="5411788"/>
          <p14:tracePt t="57952" x="7597775" y="5411788"/>
          <p14:tracePt t="58016" x="7604125" y="5411788"/>
          <p14:tracePt t="58032" x="7610475" y="5411788"/>
          <p14:tracePt t="58048" x="7616825" y="5411788"/>
          <p14:tracePt t="58064" x="7621588" y="5411788"/>
          <p14:tracePt t="58072" x="7627938" y="5411788"/>
          <p14:tracePt t="58081" x="7634288" y="5407025"/>
          <p14:tracePt t="58280" x="7621588" y="5400675"/>
          <p14:tracePt t="58288" x="7610475" y="5394325"/>
          <p14:tracePt t="58296" x="7593013" y="5389563"/>
          <p14:tracePt t="58304" x="7569200" y="5376863"/>
          <p14:tracePt t="58312" x="7534275" y="5365750"/>
          <p14:tracePt t="58320" x="7493000" y="5365750"/>
          <p14:tracePt t="58328" x="7445375" y="5365750"/>
          <p14:tracePt t="58336" x="7404100" y="5365750"/>
          <p14:tracePt t="58344" x="7404100" y="5376863"/>
          <p14:tracePt t="58352" x="7362825" y="5376863"/>
          <p14:tracePt t="58360" x="7321550" y="5353050"/>
          <p14:tracePt t="58368" x="7316788" y="5353050"/>
          <p14:tracePt t="58600" x="7292975" y="5353050"/>
          <p14:tracePt t="58608" x="7281863" y="5365750"/>
          <p14:tracePt t="58616" x="7275513" y="5365750"/>
          <p14:tracePt t="58624" x="7275513" y="5370513"/>
          <p14:tracePt t="58640" x="7281863" y="5394325"/>
          <p14:tracePt t="58649" x="7286625" y="5400675"/>
          <p14:tracePt t="58656" x="7292975" y="5407025"/>
          <p14:tracePt t="58667" x="7304088" y="5411788"/>
          <p14:tracePt t="58672" x="7316788" y="5424488"/>
          <p14:tracePt t="58682" x="7321550" y="5429250"/>
          <p14:tracePt t="58688" x="7334250" y="5435600"/>
          <p14:tracePt t="58696" x="7340600" y="5435600"/>
          <p14:tracePt t="58712" x="7345363" y="5435600"/>
          <p14:tracePt t="58736" x="7351713" y="5435600"/>
          <p14:tracePt t="58744" x="7358063" y="5435600"/>
          <p14:tracePt t="58752" x="7362825" y="5435600"/>
          <p14:tracePt t="58768" x="7369175" y="5435600"/>
          <p14:tracePt t="58776" x="7375525" y="5435600"/>
          <p14:tracePt t="58792" x="7380288" y="5435600"/>
          <p14:tracePt t="58801" x="7386638" y="5435600"/>
          <p14:tracePt t="58816" x="7392988" y="5435600"/>
          <p14:tracePt t="58833" x="7404100" y="5435600"/>
          <p14:tracePt t="58840" x="7416800" y="5435600"/>
          <p14:tracePt t="58849" x="7434263" y="5435600"/>
          <p14:tracePt t="58856" x="7458075" y="5435600"/>
          <p14:tracePt t="58866" x="7480300" y="5435600"/>
          <p14:tracePt t="58872" x="7504113" y="5429250"/>
          <p14:tracePt t="58885" x="7534275" y="5424488"/>
          <p14:tracePt t="58888" x="7562850" y="5418138"/>
          <p14:tracePt t="58896" x="7610475" y="5400675"/>
          <p14:tracePt t="58904" x="7651750" y="5389563"/>
          <p14:tracePt t="58912" x="7693025" y="5383213"/>
          <p14:tracePt t="58920" x="7734300" y="5365750"/>
          <p14:tracePt t="58928" x="7773988" y="5353050"/>
          <p14:tracePt t="58936" x="7797800" y="5341938"/>
          <p14:tracePt t="58944" x="7821613" y="5335588"/>
          <p14:tracePt t="58953" x="7845425" y="5324475"/>
          <p14:tracePt t="58960" x="7869238" y="5318125"/>
          <p14:tracePt t="58970" x="7886700" y="5307013"/>
          <p14:tracePt t="58976" x="7910513" y="5300663"/>
          <p14:tracePt t="58985" x="7932738" y="5289550"/>
          <p14:tracePt t="58992" x="7951788" y="5289550"/>
          <p14:tracePt t="59000" x="7962900" y="5283200"/>
          <p14:tracePt t="59008" x="7986713" y="5276850"/>
          <p14:tracePt t="59016" x="8004175" y="5272088"/>
          <p14:tracePt t="59024" x="8021638" y="5272088"/>
          <p14:tracePt t="59033" x="8039100" y="5265738"/>
          <p14:tracePt t="59040" x="8062913" y="5265738"/>
          <p14:tracePt t="59049" x="8086725" y="5265738"/>
          <p14:tracePt t="59056" x="8108950" y="5265738"/>
          <p14:tracePt t="59066" x="8139113" y="5259388"/>
          <p14:tracePt t="59072" x="8162925" y="5259388"/>
          <p14:tracePt t="59080" x="8186738" y="5259388"/>
          <p14:tracePt t="59088" x="8221663" y="5259388"/>
          <p14:tracePt t="59096" x="8250238" y="5259388"/>
          <p14:tracePt t="59104" x="8291513" y="5259388"/>
          <p14:tracePt t="59112" x="8321675" y="5253038"/>
          <p14:tracePt t="59120" x="8345488" y="5253038"/>
          <p14:tracePt t="59128" x="8374063" y="5241925"/>
          <p14:tracePt t="59136" x="8397875" y="5241925"/>
          <p14:tracePt t="59144" x="8415338" y="5230813"/>
          <p14:tracePt t="59152" x="8432800" y="5224463"/>
          <p14:tracePt t="59160" x="8467725" y="5224463"/>
          <p14:tracePt t="59168" x="8485188" y="5218113"/>
          <p14:tracePt t="59176" x="8509000" y="5218113"/>
          <p14:tracePt t="59185" x="8532813" y="5211763"/>
          <p14:tracePt t="59192" x="8556625" y="5211763"/>
          <p14:tracePt t="59200" x="8567738" y="5207000"/>
          <p14:tracePt t="59208" x="8585200" y="5200650"/>
          <p14:tracePt t="59216" x="8597900" y="5200650"/>
          <p14:tracePt t="59224" x="8609013" y="5194300"/>
          <p14:tracePt t="59233" x="8615363" y="5194300"/>
          <p14:tracePt t="59240" x="8621713" y="5194300"/>
          <p14:tracePt t="59250" x="8632825" y="5189538"/>
          <p14:tracePt t="59256" x="8632825" y="5183188"/>
          <p14:tracePt t="59266" x="8639175" y="5183188"/>
          <p14:tracePt t="59272" x="8639175" y="5176838"/>
          <p14:tracePt t="59280" x="8643938" y="5176838"/>
          <p14:tracePt t="59296" x="8643938" y="5172075"/>
          <p14:tracePt t="59304" x="8643938" y="5165725"/>
          <p14:tracePt t="59312" x="8650288" y="5165725"/>
          <p14:tracePt t="59320" x="8656638" y="5165725"/>
          <p14:tracePt t="59336" x="8656638" y="5159375"/>
          <p14:tracePt t="59352" x="8656638" y="5153025"/>
          <p14:tracePt t="59360" x="8656638" y="5148263"/>
          <p14:tracePt t="59376" x="8661400" y="5148263"/>
          <p14:tracePt t="59440" x="8667750" y="5148263"/>
          <p14:tracePt t="59464" x="8674100" y="5148263"/>
          <p14:tracePt t="59472" x="8674100" y="5141913"/>
          <p14:tracePt t="59504" x="8674100" y="5135563"/>
          <p14:tracePt t="59520" x="8680450" y="5135563"/>
          <p14:tracePt t="59536" x="8680450" y="5130800"/>
          <p14:tracePt t="59552" x="8680450" y="5124450"/>
          <p14:tracePt t="59561" x="8685213" y="5124450"/>
          <p14:tracePt t="59568" x="8685213" y="5118100"/>
          <p14:tracePt t="59576" x="8685213" y="5113338"/>
          <p14:tracePt t="59584" x="8691563" y="5106988"/>
          <p14:tracePt t="59592" x="8697913" y="5100638"/>
          <p14:tracePt t="59600" x="8697913" y="5089525"/>
          <p14:tracePt t="59608" x="8702675" y="5083175"/>
          <p14:tracePt t="59617" x="8702675" y="5076825"/>
          <p14:tracePt t="59624" x="8702675" y="5072063"/>
          <p14:tracePt t="59633" x="8709025" y="5065713"/>
          <p14:tracePt t="59640" x="8709025" y="5059363"/>
          <p14:tracePt t="59650" x="8715375" y="5059363"/>
          <p14:tracePt t="59656" x="8715375" y="5054600"/>
          <p14:tracePt t="59928" x="8709025" y="5054600"/>
          <p14:tracePt t="59936" x="8697913" y="5054600"/>
          <p14:tracePt t="59944" x="8697913" y="5059363"/>
          <p14:tracePt t="59952" x="8685213" y="5059363"/>
          <p14:tracePt t="59960" x="8674100" y="5059363"/>
          <p14:tracePt t="59968" x="8661400" y="5065713"/>
          <p14:tracePt t="59976" x="8643938" y="5072063"/>
          <p14:tracePt t="59984" x="8632825" y="5076825"/>
          <p14:tracePt t="59992" x="8626475" y="5083175"/>
          <p14:tracePt t="60000" x="8621713" y="5083175"/>
          <p14:tracePt t="60064" x="8621713" y="5076825"/>
          <p14:tracePt t="60080" x="8632825" y="5065713"/>
          <p14:tracePt t="60088" x="8632825" y="5059363"/>
          <p14:tracePt t="60096" x="8643938" y="5054600"/>
          <p14:tracePt t="60104" x="8643938" y="5048250"/>
          <p14:tracePt t="60112" x="8656638" y="5041900"/>
          <p14:tracePt t="60120" x="8661400" y="5041900"/>
          <p14:tracePt t="60128" x="8680450" y="5035550"/>
          <p14:tracePt t="60136" x="8697913" y="5030788"/>
          <p14:tracePt t="60144" x="8720138" y="5030788"/>
          <p14:tracePt t="60153" x="8739188" y="5030788"/>
          <p14:tracePt t="60160" x="8778875" y="5030788"/>
          <p14:tracePt t="60168" x="8809038" y="5030788"/>
          <p14:tracePt t="60176" x="8856663" y="5030788"/>
          <p14:tracePt t="60184" x="8909050" y="5035550"/>
          <p14:tracePt t="60192" x="8967788" y="5041900"/>
          <p14:tracePt t="60201" x="9032875" y="5065713"/>
          <p14:tracePt t="60208" x="9102725" y="50768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DFF4E-FE3E-4D23-9AF7-084A8D22E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2" y="17100"/>
            <a:ext cx="6726504" cy="51013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6A743-F88E-4971-9D83-15BB2D3EC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909" y="315990"/>
            <a:ext cx="1790524" cy="1839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F0907B-E1B7-4327-8931-8591702FDB5A}"/>
              </a:ext>
            </a:extLst>
          </p:cNvPr>
          <p:cNvSpPr txBox="1"/>
          <p:nvPr/>
        </p:nvSpPr>
        <p:spPr>
          <a:xfrm>
            <a:off x="6499289" y="2782679"/>
            <a:ext cx="2520043" cy="64632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3.69  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3.40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3.16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2.99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20  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15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sym typeface="Symbol"/>
              </a:rPr>
              <a:t>17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sym typeface="Symbol"/>
              </a:rPr>
              <a:t>1415  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13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sym typeface="Symbol"/>
              </a:rPr>
              <a:t> </a:t>
            </a: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1AC8A-F1C8-4ED5-8CD4-28D100EB80CE}"/>
              </a:ext>
            </a:extLst>
          </p:cNvPr>
          <p:cNvSpPr txBox="1"/>
          <p:nvPr/>
        </p:nvSpPr>
        <p:spPr>
          <a:xfrm>
            <a:off x="6611689" y="2325367"/>
            <a:ext cx="629612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D4BC75-EBEA-4201-9C8D-75599F40B9E1}"/>
              </a:ext>
            </a:extLst>
          </p:cNvPr>
          <p:cNvSpPr txBox="1"/>
          <p:nvPr/>
        </p:nvSpPr>
        <p:spPr>
          <a:xfrm>
            <a:off x="7228808" y="2361413"/>
            <a:ext cx="1888721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IAS</a:t>
            </a:r>
            <a:r>
              <a:rPr lang="en-US" sz="1400" b="1" dirty="0">
                <a:solidFill>
                  <a:srgbClr val="7030A0"/>
                </a:solidFill>
              </a:rPr>
              <a:t> NoSpherA2</a:t>
            </a:r>
            <a:r>
              <a:rPr lang="en-US" sz="1600" b="1" dirty="0">
                <a:solidFill>
                  <a:srgbClr val="7030A0"/>
                </a:solidFill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HARt</a:t>
            </a:r>
            <a:endParaRPr lang="en-US" sz="2800" b="1" dirty="0">
              <a:solidFill>
                <a:srgbClr val="FF006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7CCE2-48D9-4C9F-92CF-EB0ADB2E10D9}"/>
              </a:ext>
            </a:extLst>
          </p:cNvPr>
          <p:cNvSpPr txBox="1"/>
          <p:nvPr/>
        </p:nvSpPr>
        <p:spPr>
          <a:xfrm>
            <a:off x="5412927" y="2628791"/>
            <a:ext cx="3511964" cy="80020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</a:rPr>
              <a:t>          </a:t>
            </a:r>
            <a:r>
              <a:rPr lang="en-US" b="1" i="1" kern="0" dirty="0">
                <a:solidFill>
                  <a:srgbClr val="002060"/>
                </a:solidFill>
              </a:rPr>
              <a:t>R</a:t>
            </a:r>
            <a:endParaRPr lang="en-US" b="1" dirty="0">
              <a:solidFill>
                <a:srgbClr val="FF0066"/>
              </a:solidFill>
            </a:endParaRPr>
          </a:p>
          <a:p>
            <a:pPr defTabSz="2194332"/>
            <a:r>
              <a:rPr lang="el-GR" dirty="0">
                <a:solidFill>
                  <a:srgbClr val="002060"/>
                </a:solidFill>
              </a:rPr>
              <a:t>σ</a:t>
            </a:r>
            <a:r>
              <a:rPr lang="en-US" dirty="0">
                <a:solidFill>
                  <a:srgbClr val="002060"/>
                </a:solidFill>
              </a:rPr>
              <a:t>(C-C)</a:t>
            </a:r>
            <a:r>
              <a:rPr lang="en-US" sz="1600" i="1" dirty="0">
                <a:solidFill>
                  <a:srgbClr val="002060"/>
                </a:solidFill>
              </a:rPr>
              <a:t>×10</a:t>
            </a:r>
            <a:r>
              <a:rPr lang="en-US" sz="1600" i="1" baseline="30000" dirty="0">
                <a:solidFill>
                  <a:srgbClr val="002060"/>
                </a:solidFill>
              </a:rPr>
              <a:t>-4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Å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71D9120F-C319-49DA-BA03-2A4390C4B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69" y="3635298"/>
            <a:ext cx="3873432" cy="32056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ADAC2-D1A0-467A-AD09-4AF03A14DEF2}"/>
              </a:ext>
            </a:extLst>
          </p:cNvPr>
          <p:cNvSpPr txBox="1"/>
          <p:nvPr/>
        </p:nvSpPr>
        <p:spPr>
          <a:xfrm>
            <a:off x="1941890" y="5618136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>
                <a:solidFill>
                  <a:srgbClr val="0000FF"/>
                </a:solidFill>
              </a:rPr>
              <a:t>Ni d</a:t>
            </a:r>
            <a:r>
              <a:rPr lang="en-US" sz="3600" i="1" baseline="30000" dirty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FD4A4E-62A7-4BE4-B827-575496EE798D}"/>
              </a:ext>
            </a:extLst>
          </p:cNvPr>
          <p:cNvSpPr txBox="1"/>
          <p:nvPr/>
        </p:nvSpPr>
        <p:spPr>
          <a:xfrm>
            <a:off x="2542479" y="-49070"/>
            <a:ext cx="672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00FFFF"/>
                </a:highlight>
                <a:latin typeface="Edwardian Script ITC" panose="030303020407070D0804" pitchFamily="66" charset="0"/>
              </a:rPr>
              <a:t>Application of quantum crystallography methods to structures of macrocyclic 3d-transition metal complexes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20BFE604-F171-4D36-AD1B-676410FFDA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82"/>
    </mc:Choice>
    <mc:Fallback xmlns="">
      <p:transition spd="slow" advTm="59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24" x="8567738" y="5311775"/>
          <p14:tracePt t="932" x="8186738" y="5194300"/>
          <p14:tracePt t="939" x="7845425" y="5083175"/>
          <p14:tracePt t="948" x="7521575" y="4959350"/>
          <p14:tracePt t="956" x="7123113" y="4824413"/>
          <p14:tracePt t="964" x="6705600" y="4706938"/>
          <p14:tracePt t="972" x="6323013" y="4572000"/>
          <p14:tracePt t="979" x="6000750" y="4430713"/>
          <p14:tracePt t="988" x="5676900" y="4319588"/>
          <p14:tracePt t="996" x="5394325" y="4225925"/>
          <p14:tracePt t="1004" x="5130800" y="4119563"/>
          <p14:tracePt t="1012" x="4841875" y="4008438"/>
          <p14:tracePt t="1020" x="4660900" y="3943350"/>
          <p14:tracePt t="1028" x="4572000" y="3932238"/>
          <p14:tracePt t="1035" x="4489450" y="3890963"/>
          <p14:tracePt t="1043" x="4471988" y="3843338"/>
          <p14:tracePt t="1052" x="4371975" y="3795713"/>
          <p14:tracePt t="1060" x="4254500" y="3743325"/>
          <p14:tracePt t="1069" x="4125913" y="3667125"/>
          <p14:tracePt t="1076" x="4043363" y="3619500"/>
          <p14:tracePt t="1085" x="3949700" y="3567113"/>
          <p14:tracePt t="1092" x="3871913" y="3514725"/>
          <p14:tracePt t="1100" x="3813175" y="3473450"/>
          <p14:tracePt t="1108" x="3754438" y="3432175"/>
          <p14:tracePt t="1116" x="3725863" y="3414713"/>
          <p14:tracePt t="1124" x="3702050" y="3384550"/>
          <p14:tracePt t="1132" x="3690938" y="3373438"/>
          <p14:tracePt t="1139" x="3684588" y="3367088"/>
          <p14:tracePt t="1148" x="3678238" y="3355975"/>
          <p14:tracePt t="1156" x="3678238" y="3349625"/>
          <p14:tracePt t="1172" x="3678238" y="3343275"/>
          <p14:tracePt t="1180" x="3678238" y="3338513"/>
          <p14:tracePt t="1188" x="3673475" y="3332163"/>
          <p14:tracePt t="1196" x="3673475" y="3321050"/>
          <p14:tracePt t="1205" x="3673475" y="3290888"/>
          <p14:tracePt t="1212" x="3673475" y="3267075"/>
          <p14:tracePt t="1220" x="3673475" y="3232150"/>
          <p14:tracePt t="1228" x="3673475" y="3208338"/>
          <p14:tracePt t="1236" x="3673475" y="3190875"/>
          <p14:tracePt t="1244" x="3673475" y="3173413"/>
          <p14:tracePt t="1252" x="3673475" y="3162300"/>
          <p14:tracePt t="1260" x="3673475" y="3155950"/>
          <p14:tracePt t="1269" x="3673475" y="3143250"/>
          <p14:tracePt t="1276" x="3673475" y="3138488"/>
          <p14:tracePt t="1292" x="3678238" y="3138488"/>
          <p14:tracePt t="1300" x="3678238" y="3132138"/>
          <p14:tracePt t="1316" x="3684588" y="3132138"/>
          <p14:tracePt t="1324" x="3690938" y="3132138"/>
          <p14:tracePt t="1355" x="3695700" y="3143250"/>
          <p14:tracePt t="1364" x="3695700" y="3190875"/>
          <p14:tracePt t="1372" x="3695700" y="3255963"/>
          <p14:tracePt t="1380" x="3695700" y="3343275"/>
          <p14:tracePt t="1388" x="3695700" y="3449638"/>
          <p14:tracePt t="1396" x="3695700" y="3536950"/>
          <p14:tracePt t="1404" x="3695700" y="3636963"/>
          <p14:tracePt t="1411" x="3695700" y="3708400"/>
          <p14:tracePt t="1420" x="3695700" y="3784600"/>
          <p14:tracePt t="1428" x="3673475" y="3849688"/>
          <p14:tracePt t="1436" x="3649663" y="3895725"/>
          <p14:tracePt t="1444" x="3625850" y="3949700"/>
          <p14:tracePt t="1452" x="3608388" y="3995738"/>
          <p14:tracePt t="1460" x="3573463" y="4049713"/>
          <p14:tracePt t="1469" x="3536950" y="4089400"/>
          <p14:tracePt t="1476" x="3508375" y="4154488"/>
          <p14:tracePt t="1484" x="3460750" y="4219575"/>
          <p14:tracePt t="1491" x="3402013" y="4284663"/>
          <p14:tracePt t="1500" x="3355975" y="4348163"/>
          <p14:tracePt t="1508" x="3290888" y="4413250"/>
          <p14:tracePt t="1516" x="3232150" y="4465638"/>
          <p14:tracePt t="1524" x="3179763" y="4506913"/>
          <p14:tracePt t="1532" x="3138488" y="4541838"/>
          <p14:tracePt t="1539" x="3108325" y="4572000"/>
          <p14:tracePt t="1548" x="3073400" y="4589463"/>
          <p14:tracePt t="1556" x="3055938" y="4602163"/>
          <p14:tracePt t="1564" x="3038475" y="4606925"/>
          <p14:tracePt t="1573" x="3025775" y="4613275"/>
          <p14:tracePt t="1580" x="3008313" y="4619625"/>
          <p14:tracePt t="1588" x="2997200" y="4619625"/>
          <p14:tracePt t="1596" x="2979738" y="4619625"/>
          <p14:tracePt t="1604" x="2949575" y="4619625"/>
          <p14:tracePt t="1611" x="2908300" y="4606925"/>
          <p14:tracePt t="1620" x="2873375" y="4602163"/>
          <p14:tracePt t="1628" x="2832100" y="4589463"/>
          <p14:tracePt t="1637" x="2790825" y="4578350"/>
          <p14:tracePt t="1644" x="2749550" y="4560888"/>
          <p14:tracePt t="1653" x="2697163" y="4537075"/>
          <p14:tracePt t="1659" x="2644775" y="4519613"/>
          <p14:tracePt t="1669" x="2573338" y="4483100"/>
          <p14:tracePt t="1676" x="2520950" y="4460875"/>
          <p14:tracePt t="1684" x="2455863" y="4437063"/>
          <p14:tracePt t="1692" x="2403475" y="4419600"/>
          <p14:tracePt t="1700" x="2362200" y="4389438"/>
          <p14:tracePt t="1708" x="2338388" y="4371975"/>
          <p14:tracePt t="1716" x="2309813" y="4360863"/>
          <p14:tracePt t="1724" x="2303463" y="4354513"/>
          <p14:tracePt t="1732" x="2297113" y="4354513"/>
          <p14:tracePt t="1739" x="2297113" y="4348163"/>
          <p14:tracePt t="2044" x="2297113" y="4354513"/>
          <p14:tracePt t="2052" x="2303463" y="4371975"/>
          <p14:tracePt t="2060" x="2303463" y="4378325"/>
          <p14:tracePt t="2068" x="2316163" y="4389438"/>
          <p14:tracePt t="2076" x="2320925" y="4389438"/>
          <p14:tracePt t="2164" x="2327275" y="4389438"/>
          <p14:tracePt t="2188" x="2333625" y="4389438"/>
          <p14:tracePt t="2195" x="2338388" y="4384675"/>
          <p14:tracePt t="2204" x="2344738" y="4365625"/>
          <p14:tracePt t="2212" x="2344738" y="4360863"/>
          <p14:tracePt t="2220" x="2362200" y="4360863"/>
          <p14:tracePt t="2227" x="2379663" y="4343400"/>
          <p14:tracePt t="2236" x="2397125" y="4330700"/>
          <p14:tracePt t="2244" x="2386013" y="4330700"/>
          <p14:tracePt t="2253" x="2397125" y="4325938"/>
          <p14:tracePt t="2260" x="2414588" y="4325938"/>
          <p14:tracePt t="2268" x="2414588" y="4319588"/>
          <p14:tracePt t="2276" x="2414588" y="4295775"/>
          <p14:tracePt t="2284" x="2397125" y="4295775"/>
          <p14:tracePt t="2292" x="2392363" y="4295775"/>
          <p14:tracePt t="2307" x="2386013" y="4302125"/>
          <p14:tracePt t="2316" x="2379663" y="4302125"/>
          <p14:tracePt t="2380" x="2368550" y="4313238"/>
          <p14:tracePt t="2387" x="2351088" y="4325938"/>
          <p14:tracePt t="2396" x="2333625" y="4343400"/>
          <p14:tracePt t="2404" x="2297113" y="4360863"/>
          <p14:tracePt t="2412" x="2279650" y="4389438"/>
          <p14:tracePt t="2420" x="2262188" y="4402138"/>
          <p14:tracePt t="2428" x="2238375" y="4419600"/>
          <p14:tracePt t="2437" x="2220913" y="4424363"/>
          <p14:tracePt t="2444" x="2209800" y="4437063"/>
          <p14:tracePt t="2453" x="2203450" y="4443413"/>
          <p14:tracePt t="2468" x="2192338" y="4443413"/>
          <p14:tracePt t="2476" x="2162175" y="4460875"/>
          <p14:tracePt t="2484" x="2157413" y="4471988"/>
          <p14:tracePt t="2492" x="2151063" y="4489450"/>
          <p14:tracePt t="2500" x="2133600" y="4495800"/>
          <p14:tracePt t="2508" x="2127250" y="4502150"/>
          <p14:tracePt t="2516" x="2120900" y="4502150"/>
          <p14:tracePt t="2532" x="2098675" y="4524375"/>
          <p14:tracePt t="2539" x="2085975" y="4537075"/>
          <p14:tracePt t="2548" x="2068513" y="4548188"/>
          <p14:tracePt t="2556" x="2062163" y="4548188"/>
          <p14:tracePt t="2564" x="2051050" y="4560888"/>
          <p14:tracePt t="2573" x="2044700" y="4560888"/>
          <p14:tracePt t="2580" x="2039938" y="4572000"/>
          <p14:tracePt t="2587" x="2033588" y="4578350"/>
          <p14:tracePt t="2596" x="2027238" y="4578350"/>
          <p14:tracePt t="2612" x="2027238" y="4583113"/>
          <p14:tracePt t="2620" x="2020888" y="4583113"/>
          <p14:tracePt t="2628" x="2020888" y="4589463"/>
          <p14:tracePt t="2644" x="2016125" y="4595813"/>
          <p14:tracePt t="2653" x="2016125" y="4606925"/>
          <p14:tracePt t="2660" x="2009775" y="4613275"/>
          <p14:tracePt t="2668" x="2027238" y="4602163"/>
          <p14:tracePt t="2684" x="2027238" y="4606925"/>
          <p14:tracePt t="2692" x="2039938" y="4641850"/>
          <p14:tracePt t="2700" x="2044700" y="4648200"/>
          <p14:tracePt t="2707" x="2057400" y="4672013"/>
          <p14:tracePt t="2716" x="2068513" y="4700588"/>
          <p14:tracePt t="2724" x="2098675" y="4724400"/>
          <p14:tracePt t="2732" x="2116138" y="4759325"/>
          <p14:tracePt t="2740" x="2144713" y="4783138"/>
          <p14:tracePt t="2748" x="2192338" y="4824413"/>
          <p14:tracePt t="2756" x="2227263" y="4859338"/>
          <p14:tracePt t="2764" x="2268538" y="4895850"/>
          <p14:tracePt t="2772" x="2316163" y="4924425"/>
          <p14:tracePt t="2780" x="2355850" y="4954588"/>
          <p14:tracePt t="2788" x="2420938" y="4989513"/>
          <p14:tracePt t="2795" x="2473325" y="5018088"/>
          <p14:tracePt t="2804" x="2538413" y="5041900"/>
          <p14:tracePt t="2812" x="2586038" y="5054600"/>
          <p14:tracePt t="2820" x="2651125" y="5072063"/>
          <p14:tracePt t="2828" x="2720975" y="5094288"/>
          <p14:tracePt t="2837" x="2790825" y="5100638"/>
          <p14:tracePt t="2844" x="2849563" y="5100638"/>
          <p14:tracePt t="2852" x="2925763" y="5100638"/>
          <p14:tracePt t="2860" x="2997200" y="5113338"/>
          <p14:tracePt t="2868" x="3055938" y="5113338"/>
          <p14:tracePt t="2876" x="3103563" y="5113338"/>
          <p14:tracePt t="2890" x="3143250" y="5113338"/>
          <p14:tracePt t="2892" x="3167063" y="5113338"/>
          <p14:tracePt t="2900" x="3184525" y="5113338"/>
          <p14:tracePt t="2907" x="3201988" y="5113338"/>
          <p14:tracePt t="2916" x="3208338" y="5113338"/>
          <p14:tracePt t="2924" x="3214688" y="5113338"/>
          <p14:tracePt t="3044" x="3221038" y="5113338"/>
          <p14:tracePt t="3052" x="3221038" y="5118100"/>
          <p14:tracePt t="3060" x="3225800" y="5118100"/>
          <p14:tracePt t="3068" x="3232150" y="5124450"/>
          <p14:tracePt t="3076" x="3243263" y="5124450"/>
          <p14:tracePt t="3083" x="3255963" y="5130800"/>
          <p14:tracePt t="3092" x="3279775" y="5141913"/>
          <p14:tracePt t="3100" x="3297238" y="5148263"/>
          <p14:tracePt t="3107" x="3343275" y="5159375"/>
          <p14:tracePt t="3116" x="3373438" y="5172075"/>
          <p14:tracePt t="3124" x="3408363" y="5176838"/>
          <p14:tracePt t="3132" x="3432175" y="5183188"/>
          <p14:tracePt t="3141" x="3460750" y="5189538"/>
          <p14:tracePt t="3148" x="3484563" y="5189538"/>
          <p14:tracePt t="3156" x="3497263" y="5194300"/>
          <p14:tracePt t="3164" x="3514725" y="5200650"/>
          <p14:tracePt t="3172" x="3519488" y="5200650"/>
          <p14:tracePt t="3180" x="3525838" y="5200650"/>
          <p14:tracePt t="3372" x="3525838" y="5207000"/>
          <p14:tracePt t="3380" x="3519488" y="5207000"/>
          <p14:tracePt t="3396" x="3514725" y="5207000"/>
          <p14:tracePt t="3412" x="3508375" y="5207000"/>
          <p14:tracePt t="3756" x="3508375" y="5211763"/>
          <p14:tracePt t="3771" x="3519488" y="5224463"/>
          <p14:tracePt t="3780" x="3532188" y="5235575"/>
          <p14:tracePt t="3788" x="3549650" y="5248275"/>
          <p14:tracePt t="3796" x="3567113" y="5253038"/>
          <p14:tracePt t="3804" x="3590925" y="5265738"/>
          <p14:tracePt t="3812" x="3614738" y="5283200"/>
          <p14:tracePt t="3821" x="3656013" y="5300663"/>
          <p14:tracePt t="3827" x="3708400" y="5318125"/>
          <p14:tracePt t="3836" x="3760788" y="5341938"/>
          <p14:tracePt t="3844" x="3819525" y="5353050"/>
          <p14:tracePt t="3852" x="3871913" y="5370513"/>
          <p14:tracePt t="3860" x="3913188" y="5383213"/>
          <p14:tracePt t="3868" x="3967163" y="5389563"/>
          <p14:tracePt t="3876" x="3995738" y="5394325"/>
          <p14:tracePt t="3889" x="4025900" y="5394325"/>
          <p14:tracePt t="3892" x="4049713" y="5394325"/>
          <p14:tracePt t="3900" x="4071938" y="5394325"/>
          <p14:tracePt t="3908" x="4095750" y="5394325"/>
          <p14:tracePt t="3915" x="4113213" y="5394325"/>
          <p14:tracePt t="3924" x="4137025" y="5394325"/>
          <p14:tracePt t="3932" x="4160838" y="5394325"/>
          <p14:tracePt t="3940" x="4189413" y="5389563"/>
          <p14:tracePt t="3948" x="4219575" y="5383213"/>
          <p14:tracePt t="3957" x="4260850" y="5376863"/>
          <p14:tracePt t="3964" x="4295775" y="5370513"/>
          <p14:tracePt t="3971" x="4330700" y="5359400"/>
          <p14:tracePt t="3980" x="4343400" y="5353050"/>
          <p14:tracePt t="3988" x="4360863" y="5348288"/>
          <p14:tracePt t="3996" x="4365625" y="5335588"/>
          <p14:tracePt t="4005" x="4371975" y="5335588"/>
          <p14:tracePt t="4021" x="4378325" y="5330825"/>
          <p14:tracePt t="4076" x="4378325" y="5324475"/>
          <p14:tracePt t="4084" x="4378325" y="5318125"/>
          <p14:tracePt t="4091" x="4384675" y="5318125"/>
          <p14:tracePt t="4100" x="4384675" y="5311775"/>
          <p14:tracePt t="4108" x="4389438" y="5311775"/>
          <p14:tracePt t="4115" x="4389438" y="5307013"/>
          <p14:tracePt t="4124" x="4389438" y="5300663"/>
          <p14:tracePt t="4132" x="4395788" y="5300663"/>
          <p14:tracePt t="4140" x="4395788" y="5294313"/>
          <p14:tracePt t="4243" x="4402138" y="5294313"/>
          <p14:tracePt t="4252" x="4402138" y="5289550"/>
          <p14:tracePt t="4436" x="4395788" y="5289550"/>
          <p14:tracePt t="4444" x="4389438" y="5289550"/>
          <p14:tracePt t="4452" x="4365625" y="5289550"/>
          <p14:tracePt t="4460" x="4343400" y="5289550"/>
          <p14:tracePt t="4468" x="4313238" y="5300663"/>
          <p14:tracePt t="4475" x="4271963" y="5311775"/>
          <p14:tracePt t="4484" x="4230688" y="5324475"/>
          <p14:tracePt t="4492" x="4178300" y="5348288"/>
          <p14:tracePt t="4500" x="4108450" y="5359400"/>
          <p14:tracePt t="4510" x="4037013" y="5383213"/>
          <p14:tracePt t="4515" x="3967163" y="5411788"/>
          <p14:tracePt t="4524" x="3895725" y="5435600"/>
          <p14:tracePt t="4532" x="3813175" y="5459413"/>
          <p14:tracePt t="4539" x="3743325" y="5483225"/>
          <p14:tracePt t="4548" x="3673475" y="5494338"/>
          <p14:tracePt t="4556" x="3602038" y="5518150"/>
          <p14:tracePt t="4563" x="3536950" y="5535613"/>
          <p14:tracePt t="4571" x="3478213" y="5559425"/>
          <p14:tracePt t="4579" x="3397250" y="5576888"/>
          <p14:tracePt t="4586" x="3325813" y="5588000"/>
          <p14:tracePt t="4595" x="3249613" y="5600700"/>
          <p14:tracePt t="4603" x="3173413" y="5607050"/>
          <p14:tracePt t="4611" x="3084513" y="5611813"/>
          <p14:tracePt t="4620" x="2997200" y="5624513"/>
          <p14:tracePt t="4627" x="2914650" y="5624513"/>
          <p14:tracePt t="4635" x="2827338" y="5624513"/>
          <p14:tracePt t="4643" x="2738438" y="5624513"/>
          <p14:tracePt t="4651" x="2655888" y="5624513"/>
          <p14:tracePt t="4659" x="2544763" y="5624513"/>
          <p14:tracePt t="4667" x="2468563" y="5618163"/>
          <p14:tracePt t="4675" x="2379663" y="5611813"/>
          <p14:tracePt t="4684" x="2292350" y="5594350"/>
          <p14:tracePt t="4692" x="2203450" y="5570538"/>
          <p14:tracePt t="4700" x="2120900" y="5553075"/>
          <p14:tracePt t="4709" x="2057400" y="5529263"/>
          <p14:tracePt t="4716" x="1985963" y="5507038"/>
          <p14:tracePt t="4725" x="1933575" y="5476875"/>
          <p14:tracePt t="4731" x="1881188" y="5453063"/>
          <p14:tracePt t="4740" x="1839913" y="5424488"/>
          <p14:tracePt t="4748" x="1792288" y="5394325"/>
          <p14:tracePt t="4756" x="1739900" y="5370513"/>
          <p14:tracePt t="4764" x="1698625" y="5353050"/>
          <p14:tracePt t="4772" x="1646238" y="5324475"/>
          <p14:tracePt t="4780" x="1604963" y="5307013"/>
          <p14:tracePt t="4789" x="1550988" y="5283200"/>
          <p14:tracePt t="4796" x="1498600" y="5265738"/>
          <p14:tracePt t="4805" x="1457325" y="5248275"/>
          <p14:tracePt t="4811" x="1416050" y="5235575"/>
          <p14:tracePt t="4820" x="1381125" y="5230813"/>
          <p14:tracePt t="4828" x="1363663" y="5224463"/>
          <p14:tracePt t="4836" x="1346200" y="5218113"/>
          <p14:tracePt t="4844" x="1333500" y="5218113"/>
          <p14:tracePt t="4851" x="1322388" y="5211763"/>
          <p14:tracePt t="4868" x="1316038" y="5211763"/>
          <p14:tracePt t="4875" x="1311275" y="5211763"/>
          <p14:tracePt t="4956" x="1311275" y="5207000"/>
          <p14:tracePt t="4972" x="1304925" y="5207000"/>
          <p14:tracePt t="4980" x="1304925" y="5200650"/>
          <p14:tracePt t="5284" x="1304925" y="5194300"/>
          <p14:tracePt t="5380" x="1311275" y="5194300"/>
          <p14:tracePt t="5388" x="1316038" y="5194300"/>
          <p14:tracePt t="5396" x="1322388" y="5194300"/>
          <p14:tracePt t="5404" x="1328738" y="5194300"/>
          <p14:tracePt t="5860" x="1333500" y="5194300"/>
          <p14:tracePt t="5868" x="1346200" y="5194300"/>
          <p14:tracePt t="5876" x="1357313" y="5194300"/>
          <p14:tracePt t="5884" x="1370013" y="5194300"/>
          <p14:tracePt t="5893" x="1381125" y="5194300"/>
          <p14:tracePt t="5900" x="1387475" y="5194300"/>
          <p14:tracePt t="5908" x="1392238" y="5194300"/>
          <p14:tracePt t="5916" x="1398588" y="5194300"/>
          <p14:tracePt t="5924" x="1409700" y="5194300"/>
          <p14:tracePt t="5932" x="1416050" y="5194300"/>
          <p14:tracePt t="5940" x="1428750" y="5200650"/>
          <p14:tracePt t="5948" x="1433513" y="5200650"/>
          <p14:tracePt t="5956" x="1446213" y="5200650"/>
          <p14:tracePt t="5964" x="1457325" y="5207000"/>
          <p14:tracePt t="5973" x="1474788" y="5211763"/>
          <p14:tracePt t="5980" x="1498600" y="5218113"/>
          <p14:tracePt t="5989" x="1509713" y="5218113"/>
          <p14:tracePt t="5996" x="1533525" y="5224463"/>
          <p14:tracePt t="6004" x="1557338" y="5230813"/>
          <p14:tracePt t="6012" x="1581150" y="5230813"/>
          <p14:tracePt t="6020" x="1598613" y="5230813"/>
          <p14:tracePt t="6028" x="1622425" y="5235575"/>
          <p14:tracePt t="6036" x="1657350" y="5241925"/>
          <p14:tracePt t="6043" x="1685925" y="5241925"/>
          <p14:tracePt t="6052" x="1709738" y="5241925"/>
          <p14:tracePt t="6059" x="1727200" y="5241925"/>
          <p14:tracePt t="6068" x="1751013" y="5241925"/>
          <p14:tracePt t="6076" x="1774825" y="5241925"/>
          <p14:tracePt t="6084" x="1785938" y="5241925"/>
          <p14:tracePt t="6092" x="1809750" y="5241925"/>
          <p14:tracePt t="6100" x="1833563" y="5241925"/>
          <p14:tracePt t="6108" x="1857375" y="5241925"/>
          <p14:tracePt t="6116" x="1874838" y="5241925"/>
          <p14:tracePt t="6124" x="1909763" y="5248275"/>
          <p14:tracePt t="6132" x="1939925" y="5253038"/>
          <p14:tracePt t="6140" x="1981200" y="5272088"/>
          <p14:tracePt t="6148" x="2016125" y="5276850"/>
          <p14:tracePt t="6157" x="2062163" y="5283200"/>
          <p14:tracePt t="6164" x="2103438" y="5289550"/>
          <p14:tracePt t="6174" x="2138363" y="5294313"/>
          <p14:tracePt t="6180" x="2168525" y="5300663"/>
          <p14:tracePt t="6188" x="2209800" y="5307013"/>
          <p14:tracePt t="6196" x="2244725" y="5324475"/>
          <p14:tracePt t="6204" x="2274888" y="5330825"/>
          <p14:tracePt t="6211" x="2309813" y="5341938"/>
          <p14:tracePt t="6220" x="2333625" y="5348288"/>
          <p14:tracePt t="6228" x="2355850" y="5353050"/>
          <p14:tracePt t="6236" x="2386013" y="5365750"/>
          <p14:tracePt t="6244" x="2420938" y="5370513"/>
          <p14:tracePt t="6251" x="2444750" y="5383213"/>
          <p14:tracePt t="6259" x="2473325" y="5400675"/>
          <p14:tracePt t="6268" x="2509838" y="5411788"/>
          <p14:tracePt t="6277" x="2551113" y="5424488"/>
          <p14:tracePt t="6284" x="2590800" y="5441950"/>
          <p14:tracePt t="6293" x="2662238" y="5453063"/>
          <p14:tracePt t="6300" x="2727325" y="5476875"/>
          <p14:tracePt t="6308" x="2786063" y="5487988"/>
          <p14:tracePt t="6316" x="2867025" y="5500688"/>
          <p14:tracePt t="6324" x="2925763" y="5511800"/>
          <p14:tracePt t="6331" x="2986088" y="5518150"/>
          <p14:tracePt t="6340" x="3044825" y="5518150"/>
          <p14:tracePt t="6348" x="3097213" y="5524500"/>
          <p14:tracePt t="6357" x="3143250" y="5524500"/>
          <p14:tracePt t="6364" x="3190875" y="5524500"/>
          <p14:tracePt t="6373" x="3243263" y="5524500"/>
          <p14:tracePt t="6380" x="3290888" y="5524500"/>
          <p14:tracePt t="6388" x="3343275" y="5524500"/>
          <p14:tracePt t="6396" x="3390900" y="5524500"/>
          <p14:tracePt t="6404" x="3432175" y="5524500"/>
          <p14:tracePt t="6412" x="3484563" y="5518150"/>
          <p14:tracePt t="6420" x="3519488" y="5518150"/>
          <p14:tracePt t="6428" x="3560763" y="5518150"/>
          <p14:tracePt t="6436" x="3602038" y="5518150"/>
          <p14:tracePt t="6444" x="3643313" y="5518150"/>
          <p14:tracePt t="6452" x="3673475" y="5518150"/>
          <p14:tracePt t="6459" x="3702050" y="5518150"/>
          <p14:tracePt t="6468" x="3725863" y="5518150"/>
          <p14:tracePt t="6476" x="3749675" y="5518150"/>
          <p14:tracePt t="6484" x="3778250" y="5518150"/>
          <p14:tracePt t="6492" x="3795713" y="5518150"/>
          <p14:tracePt t="6500" x="3836988" y="5518150"/>
          <p14:tracePt t="6508" x="3867150" y="5518150"/>
          <p14:tracePt t="6516" x="3908425" y="5518150"/>
          <p14:tracePt t="6524" x="3954463" y="5518150"/>
          <p14:tracePt t="6531" x="4008438" y="5518150"/>
          <p14:tracePt t="6540" x="4043363" y="5518150"/>
          <p14:tracePt t="6548" x="4108450" y="5518150"/>
          <p14:tracePt t="6557" x="4143375" y="5518150"/>
          <p14:tracePt t="6564" x="4184650" y="5518150"/>
          <p14:tracePt t="6574" x="4213225" y="5518150"/>
          <p14:tracePt t="6580" x="4237038" y="5511800"/>
          <p14:tracePt t="6588" x="4260850" y="5507038"/>
          <p14:tracePt t="6596" x="4278313" y="5507038"/>
          <p14:tracePt t="6604" x="4284663" y="5500688"/>
          <p14:tracePt t="6612" x="4302125" y="5494338"/>
          <p14:tracePt t="6620" x="4313238" y="5494338"/>
          <p14:tracePt t="6627" x="4325938" y="5487988"/>
          <p14:tracePt t="6644" x="4337050" y="5483225"/>
          <p14:tracePt t="6660" x="4343400" y="5483225"/>
          <p14:tracePt t="6668" x="4343400" y="5476875"/>
          <p14:tracePt t="6676" x="4348163" y="5476875"/>
          <p14:tracePt t="6772" x="4354513" y="5476875"/>
          <p14:tracePt t="6796" x="4354513" y="5470525"/>
          <p14:tracePt t="6804" x="4360863" y="5465763"/>
          <p14:tracePt t="7348" x="4365625" y="5465763"/>
          <p14:tracePt t="7357" x="4365625" y="5459413"/>
          <p14:tracePt t="7491" x="4365625" y="5453063"/>
          <p14:tracePt t="8812" x="4371975" y="5448300"/>
          <p14:tracePt t="8820" x="4371975" y="5441950"/>
          <p14:tracePt t="8900" x="4371975" y="5435600"/>
          <p14:tracePt t="8908" x="4378325" y="5429250"/>
          <p14:tracePt t="8916" x="4389438" y="5411788"/>
          <p14:tracePt t="8925" x="4395788" y="5394325"/>
          <p14:tracePt t="8932" x="4402138" y="5376863"/>
          <p14:tracePt t="8940" x="4413250" y="5365750"/>
          <p14:tracePt t="8948" x="4413250" y="5348288"/>
          <p14:tracePt t="8956" x="4424363" y="5330825"/>
          <p14:tracePt t="8964" x="4430713" y="5311775"/>
          <p14:tracePt t="8972" x="4437063" y="5289550"/>
          <p14:tracePt t="8979" x="4448175" y="5265738"/>
          <p14:tracePt t="8988" x="4460875" y="5241925"/>
          <p14:tracePt t="8995" x="4478338" y="5211763"/>
          <p14:tracePt t="9004" x="4483100" y="5189538"/>
          <p14:tracePt t="9012" x="4502150" y="5141913"/>
          <p14:tracePt t="9020" x="4519613" y="5094288"/>
          <p14:tracePt t="9029" x="4530725" y="5059363"/>
          <p14:tracePt t="9036" x="4541838" y="5018088"/>
          <p14:tracePt t="9045" x="4560888" y="4983163"/>
          <p14:tracePt t="9052" x="4572000" y="4941888"/>
          <p14:tracePt t="9059" x="4583113" y="4906963"/>
          <p14:tracePt t="9068" x="4589463" y="4865688"/>
          <p14:tracePt t="9075" x="4602163" y="4837113"/>
          <p14:tracePt t="9084" x="4602163" y="4818063"/>
          <p14:tracePt t="9093" x="4606925" y="4806950"/>
          <p14:tracePt t="9100" x="4613275" y="4795838"/>
          <p14:tracePt t="9109" x="4613275" y="4783138"/>
          <p14:tracePt t="9116" x="4619625" y="4778375"/>
          <p14:tracePt t="9132" x="4619625" y="4772025"/>
          <p14:tracePt t="9140" x="4619625" y="4765675"/>
          <p14:tracePt t="9147" x="4619625" y="4759325"/>
          <p14:tracePt t="9179" x="4619625" y="4754563"/>
          <p14:tracePt t="9195" x="4619625" y="4748213"/>
          <p14:tracePt t="10124" x="4619625" y="4754563"/>
          <p14:tracePt t="10188" x="4624388" y="4759325"/>
          <p14:tracePt t="10196" x="4624388" y="4765675"/>
          <p14:tracePt t="10204" x="4624388" y="4772025"/>
          <p14:tracePt t="10212" x="4624388" y="4778375"/>
          <p14:tracePt t="10219" x="4624388" y="4783138"/>
          <p14:tracePt t="10236" x="4624388" y="4789488"/>
          <p14:tracePt t="10244" x="4630738" y="4795838"/>
          <p14:tracePt t="10252" x="4630738" y="4800600"/>
          <p14:tracePt t="10260" x="4630738" y="4806950"/>
          <p14:tracePt t="10268" x="4630738" y="4813300"/>
          <p14:tracePt t="10276" x="4630738" y="4818063"/>
          <p14:tracePt t="10284" x="4630738" y="4824413"/>
          <p14:tracePt t="10294" x="4630738" y="4830763"/>
          <p14:tracePt t="10300" x="4630738" y="4837113"/>
          <p14:tracePt t="10316" x="4630738" y="4841875"/>
          <p14:tracePt t="10324" x="4630738" y="4848225"/>
          <p14:tracePt t="10524" x="4624388" y="4848225"/>
          <p14:tracePt t="10531" x="4624388" y="4854575"/>
          <p14:tracePt t="10540" x="4613275" y="4865688"/>
          <p14:tracePt t="10547" x="4606925" y="4872038"/>
          <p14:tracePt t="10556" x="4589463" y="4876800"/>
          <p14:tracePt t="10564" x="4565650" y="4889500"/>
          <p14:tracePt t="10572" x="4530725" y="4906963"/>
          <p14:tracePt t="10580" x="4506913" y="4924425"/>
          <p14:tracePt t="10588" x="4471988" y="4937125"/>
          <p14:tracePt t="10597" x="4430713" y="4954588"/>
          <p14:tracePt t="10604" x="4413250" y="4954588"/>
          <p14:tracePt t="10764" x="4406900" y="4954588"/>
          <p14:tracePt t="10772" x="4395788" y="4954588"/>
          <p14:tracePt t="10779" x="4371975" y="4954588"/>
          <p14:tracePt t="10788" x="4354513" y="4954588"/>
          <p14:tracePt t="10796" x="4330700" y="4976813"/>
          <p14:tracePt t="10804" x="4278313" y="5013325"/>
          <p14:tracePt t="10813" x="4248150" y="5035550"/>
          <p14:tracePt t="10820" x="4248150" y="5054600"/>
          <p14:tracePt t="10827" x="4243388" y="5065713"/>
          <p14:tracePt t="10835" x="4237038" y="5083175"/>
          <p14:tracePt t="10852" x="4237038" y="5094288"/>
          <p14:tracePt t="10860" x="4237038" y="5100638"/>
          <p14:tracePt t="10881" x="4237038" y="5106988"/>
          <p14:tracePt t="10916" x="4243388" y="5106988"/>
          <p14:tracePt t="10924" x="4248150" y="5113338"/>
          <p14:tracePt t="10932" x="4254500" y="5113338"/>
          <p14:tracePt t="10940" x="4267200" y="5113338"/>
          <p14:tracePt t="10947" x="4271963" y="5113338"/>
          <p14:tracePt t="10956" x="4278313" y="5113338"/>
          <p14:tracePt t="10964" x="4284663" y="5113338"/>
          <p14:tracePt t="10972" x="4289425" y="5113338"/>
          <p14:tracePt t="10980" x="4302125" y="5113338"/>
          <p14:tracePt t="10988" x="4313238" y="5113338"/>
          <p14:tracePt t="10996" x="4337050" y="5113338"/>
          <p14:tracePt t="11004" x="4348163" y="5113338"/>
          <p14:tracePt t="11012" x="4365625" y="5113338"/>
          <p14:tracePt t="11020" x="4371975" y="5100638"/>
          <p14:tracePt t="11027" x="4389438" y="5089525"/>
          <p14:tracePt t="11036" x="4406900" y="5076825"/>
          <p14:tracePt t="11044" x="4424363" y="5048250"/>
          <p14:tracePt t="11052" x="4448175" y="5024438"/>
          <p14:tracePt t="11060" x="4465638" y="4989513"/>
          <p14:tracePt t="11068" x="4471988" y="4959350"/>
          <p14:tracePt t="11077" x="4471988" y="4918075"/>
          <p14:tracePt t="11084" x="4471988" y="4876800"/>
          <p14:tracePt t="11092" x="4471988" y="4830763"/>
          <p14:tracePt t="11100" x="4465638" y="4765675"/>
          <p14:tracePt t="11108" x="4448175" y="4706938"/>
          <p14:tracePt t="11116" x="4424363" y="4654550"/>
          <p14:tracePt t="11124" x="4402138" y="4572000"/>
          <p14:tracePt t="11131" x="4371975" y="4513263"/>
          <p14:tracePt t="11140" x="4348163" y="4430713"/>
          <p14:tracePt t="11147" x="4306888" y="4348163"/>
          <p14:tracePt t="11156" x="4271963" y="4260850"/>
          <p14:tracePt t="11165" x="4219575" y="4167188"/>
          <p14:tracePt t="11172" x="4148138" y="4030663"/>
          <p14:tracePt t="11181" x="4084638" y="3913188"/>
          <p14:tracePt t="11188" x="4002088" y="3795713"/>
          <p14:tracePt t="11196" x="3913188" y="3684588"/>
          <p14:tracePt t="11203" x="3790950" y="3536950"/>
          <p14:tracePt t="11212" x="3673475" y="3425825"/>
          <p14:tracePt t="11220" x="3549650" y="3321050"/>
          <p14:tracePt t="11227" x="3408363" y="3221038"/>
          <p14:tracePt t="11236" x="3290888" y="3155950"/>
          <p14:tracePt t="11245" x="3173413" y="3084513"/>
          <p14:tracePt t="11252" x="3067050" y="3008313"/>
          <p14:tracePt t="11261" x="2986088" y="2962275"/>
          <p14:tracePt t="11268" x="2914650" y="2903538"/>
          <p14:tracePt t="11277" x="2832100" y="2844800"/>
          <p14:tracePt t="11284" x="2768600" y="2797175"/>
          <p14:tracePt t="11292" x="2714625" y="2749550"/>
          <p14:tracePt t="11300" x="2668588" y="2703513"/>
          <p14:tracePt t="11308" x="2603500" y="2655888"/>
          <p14:tracePt t="11315" x="2551113" y="2620963"/>
          <p14:tracePt t="11324" x="2503488" y="2579688"/>
          <p14:tracePt t="11331" x="2462213" y="2562225"/>
          <p14:tracePt t="11339" x="2433638" y="2538413"/>
          <p14:tracePt t="11348" x="2409825" y="2527300"/>
          <p14:tracePt t="11356" x="2379663" y="2509838"/>
          <p14:tracePt t="11364" x="2351088" y="2497138"/>
          <p14:tracePt t="11372" x="2327275" y="2486025"/>
          <p14:tracePt t="11381" x="2303463" y="2468563"/>
          <p14:tracePt t="11388" x="2279650" y="2451100"/>
          <p14:tracePt t="11396" x="2262188" y="2444750"/>
          <p14:tracePt t="11404" x="2244725" y="2438400"/>
          <p14:tracePt t="11412" x="2233613" y="2427288"/>
          <p14:tracePt t="11420" x="2220913" y="2420938"/>
          <p14:tracePt t="11427" x="2209800" y="2409825"/>
          <p14:tracePt t="11436" x="2192338" y="2397125"/>
          <p14:tracePt t="11444" x="2174875" y="2379663"/>
          <p14:tracePt t="11452" x="2157413" y="2374900"/>
          <p14:tracePt t="11461" x="2127250" y="2351088"/>
          <p14:tracePt t="11468" x="2103438" y="2338388"/>
          <p14:tracePt t="11477" x="2079625" y="2320925"/>
          <p14:tracePt t="11484" x="2051050" y="2309813"/>
          <p14:tracePt t="11492" x="2027238" y="2297113"/>
          <p14:tracePt t="11500" x="2003425" y="2279650"/>
          <p14:tracePt t="11508" x="1985963" y="2279650"/>
          <p14:tracePt t="11516" x="1974850" y="2268538"/>
          <p14:tracePt t="11524" x="1957388" y="2262188"/>
          <p14:tracePt t="11531" x="1944688" y="2255838"/>
          <p14:tracePt t="11540" x="1933575" y="2251075"/>
          <p14:tracePt t="11548" x="1933575" y="2244725"/>
          <p14:tracePt t="11556" x="1927225" y="2244725"/>
          <p14:tracePt t="11564" x="1920875" y="2244725"/>
          <p14:tracePt t="11596" x="1909763" y="2244725"/>
          <p14:tracePt t="11604" x="1898650" y="2244725"/>
          <p14:tracePt t="11612" x="1885950" y="2244725"/>
          <p14:tracePt t="11620" x="1857375" y="2244725"/>
          <p14:tracePt t="11628" x="1833563" y="2244725"/>
          <p14:tracePt t="11636" x="1816100" y="2238375"/>
          <p14:tracePt t="11644" x="1809750" y="2238375"/>
          <p14:tracePt t="11651" x="1798638" y="2238375"/>
          <p14:tracePt t="11661" x="1792288" y="2238375"/>
          <p14:tracePt t="11668" x="1792288" y="2233613"/>
          <p14:tracePt t="11677" x="1785938" y="2233613"/>
          <p14:tracePt t="11684" x="1781175" y="2233613"/>
          <p14:tracePt t="11700" x="1774825" y="2233613"/>
          <p14:tracePt t="11724" x="1768475" y="2233613"/>
          <p14:tracePt t="11731" x="1763713" y="2233613"/>
          <p14:tracePt t="11747" x="1751013" y="2238375"/>
          <p14:tracePt t="11756" x="1744663" y="2238375"/>
          <p14:tracePt t="11772" x="1739900" y="2244725"/>
          <p14:tracePt t="11780" x="1733550" y="2244725"/>
          <p14:tracePt t="11788" x="1727200" y="2244725"/>
          <p14:tracePt t="11795" x="1727200" y="2251075"/>
          <p14:tracePt t="11812" x="1722438" y="2251075"/>
          <p14:tracePt t="11820" x="1716088" y="2251075"/>
          <p14:tracePt t="11836" x="1709738" y="2255838"/>
          <p14:tracePt t="11844" x="1704975" y="2255838"/>
          <p14:tracePt t="11852" x="1698625" y="2255838"/>
          <p14:tracePt t="11861" x="1692275" y="2262188"/>
          <p14:tracePt t="11868" x="1681163" y="2262188"/>
          <p14:tracePt t="11880" x="1681163" y="2268538"/>
          <p14:tracePt t="11884" x="1674813" y="2268538"/>
          <p14:tracePt t="11892" x="1668463" y="2268538"/>
          <p14:tracePt t="11916" x="1668463" y="2274888"/>
          <p14:tracePt t="11924" x="1663700" y="2274888"/>
          <p14:tracePt t="11931" x="1657350" y="2279650"/>
          <p14:tracePt t="11940" x="1651000" y="2279650"/>
          <p14:tracePt t="11956" x="1646238" y="2279650"/>
          <p14:tracePt t="11964" x="1639888" y="2279650"/>
          <p14:tracePt t="11980" x="1639888" y="2286000"/>
          <p14:tracePt t="11988" x="1633538" y="2286000"/>
          <p14:tracePt t="12076" x="1627188" y="2286000"/>
          <p14:tracePt t="12084" x="1627188" y="2292350"/>
          <p14:tracePt t="12092" x="1622425" y="2292350"/>
          <p14:tracePt t="12100" x="1609725" y="2297113"/>
          <p14:tracePt t="12107" x="1604963" y="2297113"/>
          <p14:tracePt t="12131" x="1598613" y="2297113"/>
          <p14:tracePt t="12364" x="1598613" y="2292350"/>
          <p14:tracePt t="12387" x="1598613" y="2286000"/>
          <p14:tracePt t="12404" x="1598613" y="2279650"/>
          <p14:tracePt t="12411" x="1604963" y="2274888"/>
          <p14:tracePt t="12420" x="1604963" y="2268538"/>
          <p14:tracePt t="12427" x="1609725" y="2262188"/>
          <p14:tracePt t="12436" x="1609725" y="2251075"/>
          <p14:tracePt t="12445" x="1616075" y="2244725"/>
          <p14:tracePt t="12452" x="1616075" y="2233613"/>
          <p14:tracePt t="12461" x="1627188" y="2227263"/>
          <p14:tracePt t="12467" x="1627188" y="2220913"/>
          <p14:tracePt t="12476" x="1633538" y="2216150"/>
          <p14:tracePt t="12484" x="1639888" y="2209800"/>
          <p14:tracePt t="12499" x="1639888" y="2203450"/>
          <p14:tracePt t="12515" x="1639888" y="2197100"/>
          <p14:tracePt t="12524" x="1639888" y="2192338"/>
          <p14:tracePt t="12531" x="1646238" y="2192338"/>
          <p14:tracePt t="12540" x="1646238" y="2185988"/>
          <p14:tracePt t="12548" x="1646238" y="2179638"/>
          <p14:tracePt t="12564" x="1651000" y="2174875"/>
          <p14:tracePt t="12572" x="1651000" y="2168525"/>
          <p14:tracePt t="12580" x="1657350" y="2162175"/>
          <p14:tracePt t="12588" x="1657350" y="2157413"/>
          <p14:tracePt t="12595" x="1657350" y="2151063"/>
          <p14:tracePt t="12612" x="1657350" y="2144713"/>
          <p14:tracePt t="12620" x="1657350" y="2138363"/>
          <p14:tracePt t="12629" x="1663700" y="2133600"/>
          <p14:tracePt t="12636" x="1663700" y="2127250"/>
          <p14:tracePt t="12645" x="1663700" y="2120900"/>
          <p14:tracePt t="12652" x="1663700" y="2116138"/>
          <p14:tracePt t="12660" x="1668463" y="2116138"/>
          <p14:tracePt t="12668" x="1668463" y="2109788"/>
          <p14:tracePt t="12676" x="1668463" y="2103438"/>
          <p14:tracePt t="12684" x="1668463" y="2098675"/>
          <p14:tracePt t="12700" x="1668463" y="2085975"/>
          <p14:tracePt t="12708" x="1674813" y="2079625"/>
          <p14:tracePt t="12715" x="1674813" y="2068513"/>
          <p14:tracePt t="12724" x="1681163" y="2062163"/>
          <p14:tracePt t="12732" x="1685925" y="2062163"/>
          <p14:tracePt t="12740" x="1685925" y="2051050"/>
          <p14:tracePt t="12748" x="1685925" y="2044700"/>
          <p14:tracePt t="12755" x="1692275" y="2044700"/>
          <p14:tracePt t="12764" x="1698625" y="2039938"/>
          <p14:tracePt t="12772" x="1704975" y="2027238"/>
          <p14:tracePt t="12787" x="1709738" y="2020888"/>
          <p14:tracePt t="12796" x="1716088" y="2016125"/>
          <p14:tracePt t="12804" x="1722438" y="2009775"/>
          <p14:tracePt t="12812" x="1727200" y="2003425"/>
          <p14:tracePt t="12820" x="1739900" y="1998663"/>
          <p14:tracePt t="12829" x="1744663" y="1985963"/>
          <p14:tracePt t="12836" x="1757363" y="1981200"/>
          <p14:tracePt t="12852" x="1757363" y="1974850"/>
          <p14:tracePt t="12860" x="1763713" y="1974850"/>
          <p14:tracePt t="12868" x="1763713" y="1968500"/>
          <p14:tracePt t="12876" x="1768475" y="1968500"/>
          <p14:tracePt t="12908" x="1774825" y="1968500"/>
          <p14:tracePt t="12916" x="1781175" y="1968500"/>
          <p14:tracePt t="12924" x="1785938" y="1968500"/>
          <p14:tracePt t="12948" x="1792288" y="1968500"/>
          <p14:tracePt t="12956" x="1798638" y="1968500"/>
          <p14:tracePt t="12972" x="1803400" y="1968500"/>
          <p14:tracePt t="12980" x="1809750" y="1968500"/>
          <p14:tracePt t="13011" x="1816100" y="1968500"/>
          <p14:tracePt t="13020" x="1822450" y="1974850"/>
          <p14:tracePt t="13029" x="1833563" y="1981200"/>
          <p14:tracePt t="13036" x="1833563" y="1992313"/>
          <p14:tracePt t="13045" x="1839913" y="2009775"/>
          <p14:tracePt t="13052" x="1844675" y="2020888"/>
          <p14:tracePt t="13060" x="1851025" y="2033588"/>
          <p14:tracePt t="13068" x="1851025" y="2051050"/>
          <p14:tracePt t="13076" x="1851025" y="2068513"/>
          <p14:tracePt t="13084" x="1851025" y="2074863"/>
          <p14:tracePt t="13092" x="1851025" y="2085975"/>
          <p14:tracePt t="13100" x="1851025" y="2092325"/>
          <p14:tracePt t="13108" x="1851025" y="2103438"/>
          <p14:tracePt t="13115" x="1844675" y="2109788"/>
          <p14:tracePt t="13132" x="1844675" y="2116138"/>
          <p14:tracePt t="13140" x="1833563" y="2120900"/>
          <p14:tracePt t="13148" x="1827213" y="2133600"/>
          <p14:tracePt t="13165" x="1816100" y="2138363"/>
          <p14:tracePt t="13172" x="1798638" y="2144713"/>
          <p14:tracePt t="13179" x="1792288" y="2157413"/>
          <p14:tracePt t="13188" x="1774825" y="2168525"/>
          <p14:tracePt t="13196" x="1757363" y="2174875"/>
          <p14:tracePt t="13204" x="1739900" y="2179638"/>
          <p14:tracePt t="13212" x="1727200" y="2185988"/>
          <p14:tracePt t="13220" x="1716088" y="2197100"/>
          <p14:tracePt t="13229" x="1698625" y="2203450"/>
          <p14:tracePt t="13236" x="1681163" y="2209800"/>
          <p14:tracePt t="13244" x="1668463" y="2216150"/>
          <p14:tracePt t="13252" x="1663700" y="2220913"/>
          <p14:tracePt t="13260" x="1651000" y="2227263"/>
          <p14:tracePt t="13268" x="1646238" y="2227263"/>
          <p14:tracePt t="13284" x="1639888" y="2227263"/>
          <p14:tracePt t="13292" x="1633538" y="2233613"/>
          <p14:tracePt t="13299" x="1627188" y="2233613"/>
          <p14:tracePt t="13308" x="1616075" y="2233613"/>
          <p14:tracePt t="13316" x="1609725" y="2233613"/>
          <p14:tracePt t="13324" x="1598613" y="2233613"/>
          <p14:tracePt t="13332" x="1585913" y="2233613"/>
          <p14:tracePt t="13340" x="1581150" y="2233613"/>
          <p14:tracePt t="13348" x="1568450" y="2233613"/>
          <p14:tracePt t="13355" x="1550988" y="2233613"/>
          <p14:tracePt t="13364" x="1546225" y="2227263"/>
          <p14:tracePt t="13371" x="1533525" y="2220913"/>
          <p14:tracePt t="13379" x="1522413" y="2220913"/>
          <p14:tracePt t="13388" x="1516063" y="2216150"/>
          <p14:tracePt t="13396" x="1509713" y="2209800"/>
          <p14:tracePt t="13404" x="1504950" y="2209800"/>
          <p14:tracePt t="13412" x="1504950" y="2203450"/>
          <p14:tracePt t="13420" x="1498600" y="2203450"/>
          <p14:tracePt t="13452" x="1498600" y="2197100"/>
          <p14:tracePt t="13460" x="1492250" y="2197100"/>
          <p14:tracePt t="13468" x="1492250" y="2192338"/>
          <p14:tracePt t="13476" x="1492250" y="2185988"/>
          <p14:tracePt t="13484" x="1487488" y="2174875"/>
          <p14:tracePt t="13492" x="1487488" y="2168525"/>
          <p14:tracePt t="13499" x="1487488" y="2162175"/>
          <p14:tracePt t="13508" x="1487488" y="2151063"/>
          <p14:tracePt t="13515" x="1487488" y="2144713"/>
          <p14:tracePt t="13524" x="1487488" y="2133600"/>
          <p14:tracePt t="13532" x="1487488" y="2127250"/>
          <p14:tracePt t="13548" x="1487488" y="2120900"/>
          <p14:tracePt t="13555" x="1492250" y="2116138"/>
          <p14:tracePt t="13572" x="1492250" y="2109788"/>
          <p14:tracePt t="13604" x="1498600" y="2109788"/>
          <p14:tracePt t="13612" x="1498600" y="2103438"/>
          <p14:tracePt t="13619" x="1498600" y="2098675"/>
          <p14:tracePt t="13629" x="1504950" y="2098675"/>
          <p14:tracePt t="13644" x="1509713" y="2092325"/>
          <p14:tracePt t="13651" x="1516063" y="2085975"/>
          <p14:tracePt t="13660" x="1522413" y="2079625"/>
          <p14:tracePt t="13668" x="1527175" y="2079625"/>
          <p14:tracePt t="13676" x="1533525" y="2074863"/>
          <p14:tracePt t="13683" x="1533525" y="2068513"/>
          <p14:tracePt t="13692" x="1539875" y="2068513"/>
          <p14:tracePt t="13699" x="1550988" y="2062163"/>
          <p14:tracePt t="13708" x="1550988" y="2057400"/>
          <p14:tracePt t="13724" x="1557338" y="2051050"/>
          <p14:tracePt t="13732" x="1563688" y="2051050"/>
          <p14:tracePt t="13740" x="1568450" y="2044700"/>
          <p14:tracePt t="13749" x="1574800" y="2039938"/>
          <p14:tracePt t="13756" x="1585913" y="2027238"/>
          <p14:tracePt t="13764" x="1598613" y="2020888"/>
          <p14:tracePt t="13772" x="1604963" y="2016125"/>
          <p14:tracePt t="13779" x="1616075" y="2003425"/>
          <p14:tracePt t="13788" x="1627188" y="1998663"/>
          <p14:tracePt t="13796" x="1633538" y="1992313"/>
          <p14:tracePt t="13804" x="1639888" y="1992313"/>
          <p14:tracePt t="13813" x="1651000" y="1985963"/>
          <p14:tracePt t="13820" x="1651000" y="1981200"/>
          <p14:tracePt t="13829" x="1663700" y="1974850"/>
          <p14:tracePt t="13836" x="1674813" y="1974850"/>
          <p14:tracePt t="13852" x="1685925" y="1968500"/>
          <p14:tracePt t="13860" x="1692275" y="1962150"/>
          <p14:tracePt t="13868" x="1698625" y="1957388"/>
          <p14:tracePt t="13876" x="1704975" y="1957388"/>
          <p14:tracePt t="13897" x="1709738" y="1957388"/>
          <p14:tracePt t="13900" x="1716088" y="1957388"/>
          <p14:tracePt t="13908" x="1716088" y="1951038"/>
          <p14:tracePt t="13916" x="1722438" y="1951038"/>
          <p14:tracePt t="13932" x="1727200" y="1951038"/>
          <p14:tracePt t="13948" x="1733550" y="1951038"/>
          <p14:tracePt t="13955" x="1739900" y="1951038"/>
          <p14:tracePt t="13979" x="1744663" y="1951038"/>
          <p14:tracePt t="13988" x="1751013" y="1951038"/>
          <p14:tracePt t="14036" x="1757363" y="1951038"/>
          <p14:tracePt t="14084" x="1763713" y="1951038"/>
          <p14:tracePt t="14099" x="1768475" y="1951038"/>
          <p14:tracePt t="14620" x="1768475" y="1968500"/>
          <p14:tracePt t="14628" x="1768475" y="1981200"/>
          <p14:tracePt t="14636" x="1768475" y="1992313"/>
          <p14:tracePt t="14644" x="1768475" y="2003425"/>
          <p14:tracePt t="14651" x="1763713" y="2009775"/>
          <p14:tracePt t="14660" x="1763713" y="2016125"/>
          <p14:tracePt t="14667" x="1763713" y="2020888"/>
          <p14:tracePt t="14676" x="1757363" y="2027238"/>
          <p14:tracePt t="14692" x="1757363" y="2033588"/>
          <p14:tracePt t="14700" x="1757363" y="2039938"/>
          <p14:tracePt t="14707" x="1751013" y="2039938"/>
          <p14:tracePt t="14724" x="1751013" y="2044700"/>
          <p14:tracePt t="14732" x="1751013" y="2051050"/>
          <p14:tracePt t="14740" x="1751013" y="2057400"/>
          <p14:tracePt t="14747" x="1744663" y="2057400"/>
          <p14:tracePt t="14756" x="1744663" y="2062163"/>
          <p14:tracePt t="14764" x="1744663" y="2068513"/>
          <p14:tracePt t="14772" x="1739900" y="2074863"/>
          <p14:tracePt t="14780" x="1733550" y="2079625"/>
          <p14:tracePt t="14788" x="1733550" y="2085975"/>
          <p14:tracePt t="14804" x="1733550" y="2092325"/>
          <p14:tracePt t="14812" x="1727200" y="2092325"/>
          <p14:tracePt t="14820" x="1727200" y="2098675"/>
          <p14:tracePt t="14828" x="1722438" y="2098675"/>
          <p14:tracePt t="14836" x="1722438" y="2103438"/>
          <p14:tracePt t="14852" x="1722438" y="2109788"/>
          <p14:tracePt t="14860" x="1722438" y="2116138"/>
          <p14:tracePt t="14884" x="1716088" y="2116138"/>
          <p14:tracePt t="14892" x="1716088" y="2120900"/>
          <p14:tracePt t="14900" x="1716088" y="2127250"/>
          <p14:tracePt t="14916" x="1709738" y="2127250"/>
          <p14:tracePt t="14940" x="1709738" y="2133600"/>
          <p14:tracePt t="14948" x="1704975" y="2133600"/>
          <p14:tracePt t="14956" x="1704975" y="2138363"/>
          <p14:tracePt t="14964" x="1704975" y="2144713"/>
          <p14:tracePt t="14988" x="1704975" y="2151063"/>
          <p14:tracePt t="14997" x="1698625" y="2157413"/>
          <p14:tracePt t="15004" x="1698625" y="2162175"/>
          <p14:tracePt t="15012" x="1692275" y="2168525"/>
          <p14:tracePt t="15020" x="1692275" y="2174875"/>
          <p14:tracePt t="15028" x="1685925" y="2179638"/>
          <p14:tracePt t="15036" x="1685925" y="2185988"/>
          <p14:tracePt t="15044" x="1681163" y="2185988"/>
          <p14:tracePt t="15052" x="1681163" y="2192338"/>
          <p14:tracePt t="15060" x="1674813" y="2192338"/>
          <p14:tracePt t="15084" x="1668463" y="2192338"/>
          <p14:tracePt t="15092" x="1668463" y="2197100"/>
          <p14:tracePt t="15100" x="1663700" y="2197100"/>
          <p14:tracePt t="15116" x="1663700" y="2203450"/>
          <p14:tracePt t="15124" x="1651000" y="2203450"/>
          <p14:tracePt t="15132" x="1646238" y="2209800"/>
          <p14:tracePt t="15164" x="1639888" y="2209800"/>
          <p14:tracePt t="15172" x="1633538" y="2209800"/>
          <p14:tracePt t="15180" x="1627188" y="2216150"/>
          <p14:tracePt t="15188" x="1622425" y="2216150"/>
          <p14:tracePt t="15197" x="1616075" y="2216150"/>
          <p14:tracePt t="15204" x="1616075" y="2220913"/>
          <p14:tracePt t="15212" x="1604963" y="2220913"/>
          <p14:tracePt t="15220" x="1598613" y="2220913"/>
          <p14:tracePt t="15236" x="1592263" y="2220913"/>
          <p14:tracePt t="15244" x="1585913" y="2220913"/>
          <p14:tracePt t="15252" x="1581150" y="2220913"/>
          <p14:tracePt t="15635" x="1574800" y="2220913"/>
          <p14:tracePt t="15652" x="1568450" y="2220913"/>
          <p14:tracePt t="15667" x="1563688" y="2220913"/>
          <p14:tracePt t="15675" x="1550988" y="2220913"/>
          <p14:tracePt t="15692" x="1546225" y="2220913"/>
          <p14:tracePt t="15700" x="1539875" y="2220913"/>
          <p14:tracePt t="15772" x="1533525" y="2216150"/>
          <p14:tracePt t="15788" x="1527175" y="2209800"/>
          <p14:tracePt t="15796" x="1522413" y="2203450"/>
          <p14:tracePt t="15804" x="1522413" y="2197100"/>
          <p14:tracePt t="15940" x="1522413" y="2192338"/>
          <p14:tracePt t="15963" x="1522413" y="2185988"/>
          <p14:tracePt t="15980" x="1522413" y="2179638"/>
          <p14:tracePt t="15988" x="1522413" y="2174875"/>
          <p14:tracePt t="15996" x="1522413" y="2168525"/>
          <p14:tracePt t="16020" x="1522413" y="2162175"/>
          <p14:tracePt t="16028" x="1522413" y="2157413"/>
          <p14:tracePt t="16051" x="1522413" y="2151063"/>
          <p14:tracePt t="16060" x="1522413" y="2144713"/>
          <p14:tracePt t="16068" x="1522413" y="2138363"/>
          <p14:tracePt t="16084" x="1522413" y="2133600"/>
          <p14:tracePt t="16092" x="1527175" y="2133600"/>
          <p14:tracePt t="16100" x="1527175" y="2120900"/>
          <p14:tracePt t="16108" x="1533525" y="2120900"/>
          <p14:tracePt t="16116" x="1533525" y="2116138"/>
          <p14:tracePt t="16124" x="1533525" y="2109788"/>
          <p14:tracePt t="16140" x="1539875" y="2103438"/>
          <p14:tracePt t="16149" x="1546225" y="2098675"/>
          <p14:tracePt t="16166" x="1546225" y="2092325"/>
          <p14:tracePt t="16171" x="1546225" y="2085975"/>
          <p14:tracePt t="16181" x="1550988" y="2079625"/>
          <p14:tracePt t="16196" x="1557338" y="2074863"/>
          <p14:tracePt t="16204" x="1563688" y="2068513"/>
          <p14:tracePt t="16220" x="1563688" y="2062163"/>
          <p14:tracePt t="16227" x="1563688" y="2057400"/>
          <p14:tracePt t="16236" x="1563688" y="2051050"/>
          <p14:tracePt t="16244" x="1568450" y="2051050"/>
          <p14:tracePt t="16251" x="1574800" y="2044700"/>
          <p14:tracePt t="16260" x="1574800" y="2039938"/>
          <p14:tracePt t="16268" x="1581150" y="2039938"/>
          <p14:tracePt t="16276" x="1581150" y="2033588"/>
          <p14:tracePt t="16284" x="1585913" y="2033588"/>
          <p14:tracePt t="16291" x="1585913" y="2027238"/>
          <p14:tracePt t="16300" x="1592263" y="2027238"/>
          <p14:tracePt t="16307" x="1592263" y="2020888"/>
          <p14:tracePt t="16324" x="1598613" y="2016125"/>
          <p14:tracePt t="16332" x="1604963" y="2009775"/>
          <p14:tracePt t="16355" x="1609725" y="2009775"/>
          <p14:tracePt t="16365" x="1616075" y="2003425"/>
          <p14:tracePt t="16372" x="1616075" y="1998663"/>
          <p14:tracePt t="16381" x="1622425" y="1992313"/>
          <p14:tracePt t="16388" x="1627188" y="1992313"/>
          <p14:tracePt t="16396" x="1633538" y="1985963"/>
          <p14:tracePt t="16404" x="1639888" y="1981200"/>
          <p14:tracePt t="16412" x="1646238" y="1981200"/>
          <p14:tracePt t="16420" x="1651000" y="1974850"/>
          <p14:tracePt t="16427" x="1657350" y="1974850"/>
          <p14:tracePt t="16435" x="1663700" y="1974850"/>
          <p14:tracePt t="16444" x="1668463" y="1974850"/>
          <p14:tracePt t="16451" x="1668463" y="1968500"/>
          <p14:tracePt t="16460" x="1674813" y="1968500"/>
          <p14:tracePt t="16468" x="1681163" y="1968500"/>
          <p14:tracePt t="16500" x="1685925" y="1968500"/>
          <p14:tracePt t="16508" x="1692275" y="1968500"/>
          <p14:tracePt t="16516" x="1698625" y="1968500"/>
          <p14:tracePt t="16532" x="1704975" y="1968500"/>
          <p14:tracePt t="16540" x="1709738" y="1968500"/>
          <p14:tracePt t="16556" x="1722438" y="1968500"/>
          <p14:tracePt t="16565" x="1727200" y="1968500"/>
          <p14:tracePt t="16580" x="1733550" y="1968500"/>
          <p14:tracePt t="16587" x="1739900" y="1968500"/>
          <p14:tracePt t="16628" x="1744663" y="1968500"/>
          <p14:tracePt t="16660" x="1751013" y="1968500"/>
          <p14:tracePt t="16676" x="1757363" y="1968500"/>
          <p14:tracePt t="16684" x="1757363" y="1974850"/>
          <p14:tracePt t="16700" x="1757363" y="1981200"/>
          <p14:tracePt t="16708" x="1763713" y="1985963"/>
          <p14:tracePt t="16716" x="1774825" y="1985963"/>
          <p14:tracePt t="16724" x="1774825" y="1992313"/>
          <p14:tracePt t="16732" x="1774825" y="2003425"/>
          <p14:tracePt t="16739" x="1785938" y="2003425"/>
          <p14:tracePt t="16748" x="1785938" y="2016125"/>
          <p14:tracePt t="16756" x="1792288" y="2020888"/>
          <p14:tracePt t="16765" x="1792288" y="2027238"/>
          <p14:tracePt t="16772" x="1792288" y="2033588"/>
          <p14:tracePt t="16780" x="1792288" y="2039938"/>
          <p14:tracePt t="16788" x="1792288" y="2044700"/>
          <p14:tracePt t="16795" x="1792288" y="2051050"/>
          <p14:tracePt t="16804" x="1792288" y="2057400"/>
          <p14:tracePt t="16820" x="1792288" y="2068513"/>
          <p14:tracePt t="16828" x="1792288" y="2074863"/>
          <p14:tracePt t="16835" x="1792288" y="2085975"/>
          <p14:tracePt t="16844" x="1792288" y="2103438"/>
          <p14:tracePt t="16851" x="1781175" y="2116138"/>
          <p14:tracePt t="16860" x="1768475" y="2127250"/>
          <p14:tracePt t="16868" x="1757363" y="2138363"/>
          <p14:tracePt t="16876" x="1744663" y="2157413"/>
          <p14:tracePt t="16885" x="1739900" y="2168525"/>
          <p14:tracePt t="16892" x="1722438" y="2179638"/>
          <p14:tracePt t="16900" x="1709738" y="2185988"/>
          <p14:tracePt t="16908" x="1698625" y="2197100"/>
          <p14:tracePt t="16916" x="1698625" y="2203450"/>
          <p14:tracePt t="16924" x="1692275" y="2209800"/>
          <p14:tracePt t="16940" x="1685925" y="2209800"/>
          <p14:tracePt t="16948" x="1685925" y="2216150"/>
          <p14:tracePt t="16956" x="1681163" y="2220913"/>
          <p14:tracePt t="16965" x="1681163" y="2227263"/>
          <p14:tracePt t="16972" x="1668463" y="2227263"/>
          <p14:tracePt t="16980" x="1663700" y="2227263"/>
          <p14:tracePt t="16988" x="1663700" y="2238375"/>
          <p14:tracePt t="16996" x="1657350" y="2244725"/>
          <p14:tracePt t="17004" x="1646238" y="2244725"/>
          <p14:tracePt t="17012" x="1639888" y="2244725"/>
          <p14:tracePt t="17020" x="1627188" y="2251075"/>
          <p14:tracePt t="17028" x="1616075" y="2255838"/>
          <p14:tracePt t="17035" x="1609725" y="2255838"/>
          <p14:tracePt t="17044" x="1598613" y="2262188"/>
          <p14:tracePt t="17052" x="1592263" y="2262188"/>
          <p14:tracePt t="17059" x="1585913" y="2262188"/>
          <p14:tracePt t="17068" x="1581150" y="2262188"/>
          <p14:tracePt t="17075" x="1574800" y="2262188"/>
          <p14:tracePt t="17084" x="1568450" y="2262188"/>
          <p14:tracePt t="17092" x="1563688" y="2262188"/>
          <p14:tracePt t="17108" x="1557338" y="2262188"/>
          <p14:tracePt t="17124" x="1550988" y="2262188"/>
          <p14:tracePt t="17132" x="1546225" y="2262188"/>
          <p14:tracePt t="17149" x="1533525" y="2262188"/>
          <p14:tracePt t="17156" x="1527175" y="2262188"/>
          <p14:tracePt t="17172" x="1522413" y="2262188"/>
          <p14:tracePt t="17516" x="1522413" y="2255838"/>
          <p14:tracePt t="17524" x="1522413" y="2251075"/>
          <p14:tracePt t="17540" x="1522413" y="2244725"/>
          <p14:tracePt t="17836" x="1522413" y="2255838"/>
          <p14:tracePt t="17844" x="1522413" y="2262188"/>
          <p14:tracePt t="17852" x="1522413" y="2279650"/>
          <p14:tracePt t="17860" x="1522413" y="2297113"/>
          <p14:tracePt t="17868" x="1509713" y="2320925"/>
          <p14:tracePt t="17876" x="1498600" y="2344738"/>
          <p14:tracePt t="17885" x="1481138" y="2368550"/>
          <p14:tracePt t="17892" x="1457325" y="2397125"/>
          <p14:tracePt t="17900" x="1428750" y="2433638"/>
          <p14:tracePt t="17908" x="1392238" y="2451100"/>
          <p14:tracePt t="17916" x="1357313" y="2473325"/>
          <p14:tracePt t="17924" x="1328738" y="2479675"/>
          <p14:tracePt t="17933" x="1292225" y="2486025"/>
          <p14:tracePt t="17940" x="1263650" y="2492375"/>
          <p14:tracePt t="17949" x="1233488" y="2492375"/>
          <p14:tracePt t="17956" x="1198563" y="2492375"/>
          <p14:tracePt t="17964" x="1157288" y="2473325"/>
          <p14:tracePt t="17972" x="1104900" y="2462213"/>
          <p14:tracePt t="17979" x="1074738" y="2451100"/>
          <p14:tracePt t="17988" x="1028700" y="2427288"/>
          <p14:tracePt t="17996" x="998538" y="2414588"/>
          <p14:tracePt t="18004" x="963613" y="2409825"/>
          <p14:tracePt t="18012" x="946150" y="2403475"/>
          <p14:tracePt t="18019" x="939800" y="2397125"/>
          <p14:tracePt t="18028" x="928688" y="2392363"/>
          <p14:tracePt t="18036" x="922338" y="2392363"/>
          <p14:tracePt t="18140" x="922338" y="2386013"/>
          <p14:tracePt t="18172" x="922338" y="2379663"/>
          <p14:tracePt t="18251" x="928688" y="2379663"/>
          <p14:tracePt t="18484" x="922338" y="2379663"/>
          <p14:tracePt t="18499" x="915988" y="2379663"/>
          <p14:tracePt t="18508" x="911225" y="2374900"/>
          <p14:tracePt t="18516" x="904875" y="2374900"/>
          <p14:tracePt t="18524" x="898525" y="2368550"/>
          <p14:tracePt t="18533" x="887413" y="2368550"/>
          <p14:tracePt t="18547" x="876300" y="2368550"/>
          <p14:tracePt t="18556" x="869950" y="2362200"/>
          <p14:tracePt t="18564" x="863600" y="2355850"/>
          <p14:tracePt t="18572" x="846138" y="2351088"/>
          <p14:tracePt t="18580" x="828675" y="2344738"/>
          <p14:tracePt t="18587" x="817563" y="2338388"/>
          <p14:tracePt t="18595" x="798513" y="2333625"/>
          <p14:tracePt t="18604" x="781050" y="2327275"/>
          <p14:tracePt t="18612" x="763588" y="2320925"/>
          <p14:tracePt t="18620" x="758825" y="2316163"/>
          <p14:tracePt t="18628" x="746125" y="2309813"/>
          <p14:tracePt t="18707" x="763588" y="2309813"/>
          <p14:tracePt t="18716" x="769938" y="2309813"/>
          <p14:tracePt t="18724" x="793750" y="2320925"/>
          <p14:tracePt t="18733" x="822325" y="2333625"/>
          <p14:tracePt t="18740" x="852488" y="2351088"/>
          <p14:tracePt t="18747" x="904875" y="2374900"/>
          <p14:tracePt t="18756" x="957263" y="2403475"/>
          <p14:tracePt t="18764" x="1022350" y="2438400"/>
          <p14:tracePt t="18772" x="1093788" y="2468563"/>
          <p14:tracePt t="18780" x="1163638" y="2492375"/>
          <p14:tracePt t="18787" x="1246188" y="2514600"/>
          <p14:tracePt t="18796" x="1304925" y="2532063"/>
          <p14:tracePt t="18804" x="1370013" y="2544763"/>
          <p14:tracePt t="18812" x="1416050" y="2555875"/>
          <p14:tracePt t="18820" x="1450975" y="2562225"/>
          <p14:tracePt t="18828" x="1463675" y="2562225"/>
          <p14:tracePt t="18837" x="1468438" y="2562225"/>
          <p14:tracePt t="18884" x="1463675" y="2562225"/>
          <p14:tracePt t="18892" x="1457325" y="2562225"/>
          <p14:tracePt t="18916" x="1450975" y="2562225"/>
          <p14:tracePt t="18924" x="1446213" y="2555875"/>
          <p14:tracePt t="18933" x="1439863" y="2555875"/>
          <p14:tracePt t="18940" x="1433513" y="2551113"/>
          <p14:tracePt t="18948" x="1422400" y="2538413"/>
          <p14:tracePt t="18956" x="1416050" y="2527300"/>
          <p14:tracePt t="18964" x="1404938" y="2514600"/>
          <p14:tracePt t="18972" x="1404938" y="2497138"/>
          <p14:tracePt t="18980" x="1404938" y="2479675"/>
          <p14:tracePt t="18987" x="1398588" y="2451100"/>
          <p14:tracePt t="18996" x="1398588" y="2409825"/>
          <p14:tracePt t="19004" x="1398588" y="2362200"/>
          <p14:tracePt t="19012" x="1409700" y="2320925"/>
          <p14:tracePt t="19020" x="1433513" y="2274888"/>
          <p14:tracePt t="19028" x="1463675" y="2233613"/>
          <p14:tracePt t="19037" x="1504950" y="2203450"/>
          <p14:tracePt t="19044" x="1539875" y="2174875"/>
          <p14:tracePt t="19052" x="1585913" y="2144713"/>
          <p14:tracePt t="19060" x="1622425" y="2120900"/>
          <p14:tracePt t="19067" x="1651000" y="2109788"/>
          <p14:tracePt t="19076" x="1668463" y="2098675"/>
          <p14:tracePt t="19084" x="1685925" y="2085975"/>
          <p14:tracePt t="19092" x="1698625" y="2079625"/>
          <p14:tracePt t="19100" x="1709738" y="2074863"/>
          <p14:tracePt t="19108" x="1716088" y="2068513"/>
          <p14:tracePt t="19117" x="1716088" y="2062163"/>
          <p14:tracePt t="19124" x="1722438" y="2062163"/>
          <p14:tracePt t="19132" x="1727200" y="2057400"/>
          <p14:tracePt t="19148" x="1727200" y="2051050"/>
          <p14:tracePt t="19251" x="1722438" y="2051050"/>
          <p14:tracePt t="19259" x="1709738" y="2062163"/>
          <p14:tracePt t="19267" x="1698625" y="2079625"/>
          <p14:tracePt t="19275" x="1692275" y="2092325"/>
          <p14:tracePt t="19284" x="1681163" y="2116138"/>
          <p14:tracePt t="19292" x="1651000" y="2138363"/>
          <p14:tracePt t="19300" x="1633538" y="2168525"/>
          <p14:tracePt t="19308" x="1616075" y="2192338"/>
          <p14:tracePt t="19317" x="1592263" y="2216150"/>
          <p14:tracePt t="19324" x="1568450" y="2244725"/>
          <p14:tracePt t="19332" x="1550988" y="2268538"/>
          <p14:tracePt t="19340" x="1522413" y="2297113"/>
          <p14:tracePt t="19348" x="1509713" y="2316163"/>
          <p14:tracePt t="19355" x="1492250" y="2327275"/>
          <p14:tracePt t="19364" x="1492250" y="2333625"/>
          <p14:tracePt t="19372" x="1492250" y="2338388"/>
          <p14:tracePt t="19420" x="1498600" y="2333625"/>
          <p14:tracePt t="19428" x="1522413" y="2316163"/>
          <p14:tracePt t="19436" x="1546225" y="2297113"/>
          <p14:tracePt t="19444" x="1581150" y="2262188"/>
          <p14:tracePt t="19451" x="1616075" y="2233613"/>
          <p14:tracePt t="19460" x="1663700" y="2197100"/>
          <p14:tracePt t="19468" x="1692275" y="2151063"/>
          <p14:tracePt t="19476" x="1722438" y="2109788"/>
          <p14:tracePt t="19484" x="1751013" y="2079625"/>
          <p14:tracePt t="19492" x="1768475" y="2057400"/>
          <p14:tracePt t="19501" x="1785938" y="2039938"/>
          <p14:tracePt t="19508" x="1798638" y="2020888"/>
          <p14:tracePt t="19517" x="1803400" y="2009775"/>
          <p14:tracePt t="19524" x="1816100" y="1998663"/>
          <p14:tracePt t="19531" x="1822450" y="1998663"/>
          <p14:tracePt t="19540" x="1833563" y="1985963"/>
          <p14:tracePt t="19548" x="1839913" y="1974850"/>
          <p14:tracePt t="19556" x="1844675" y="1962150"/>
          <p14:tracePt t="19564" x="1857375" y="1951038"/>
          <p14:tracePt t="19571" x="1868488" y="1933575"/>
          <p14:tracePt t="19580" x="1885950" y="1920875"/>
          <p14:tracePt t="19588" x="1892300" y="1909763"/>
          <p14:tracePt t="19596" x="1898650" y="1903413"/>
          <p14:tracePt t="19604" x="1903413" y="1898650"/>
          <p14:tracePt t="19612" x="1909763" y="1898650"/>
          <p14:tracePt t="19621" x="1909763" y="1892300"/>
          <p14:tracePt t="19988" x="1909763" y="1898650"/>
          <p14:tracePt t="19996" x="1909763" y="1903413"/>
          <p14:tracePt t="20004" x="1916113" y="1927225"/>
          <p14:tracePt t="20012" x="1927225" y="1951038"/>
          <p14:tracePt t="20021" x="1951038" y="1998663"/>
          <p14:tracePt t="20028" x="1962150" y="2027238"/>
          <p14:tracePt t="20036" x="1992313" y="2074863"/>
          <p14:tracePt t="20044" x="2016125" y="2127250"/>
          <p14:tracePt t="20052" x="2044700" y="2197100"/>
          <p14:tracePt t="20059" x="2085975" y="2262188"/>
          <p14:tracePt t="20068" x="2127250" y="2320925"/>
          <p14:tracePt t="20076" x="2162175" y="2386013"/>
          <p14:tracePt t="20085" x="2197100" y="2438400"/>
          <p14:tracePt t="20092" x="2227263" y="2486025"/>
          <p14:tracePt t="20101" x="2244725" y="2520950"/>
          <p14:tracePt t="20108" x="2268538" y="2551113"/>
          <p14:tracePt t="20116" x="2274888" y="2568575"/>
          <p14:tracePt t="20124" x="2274888" y="2586038"/>
          <p14:tracePt t="20132" x="2279650" y="2597150"/>
          <p14:tracePt t="20139" x="2279650" y="2609850"/>
          <p14:tracePt t="20148" x="2279650" y="2620963"/>
          <p14:tracePt t="20155" x="2279650" y="2632075"/>
          <p14:tracePt t="20164" x="2286000" y="2644775"/>
          <p14:tracePt t="20171" x="2286000" y="2655888"/>
          <p14:tracePt t="20179" x="2286000" y="2662238"/>
          <p14:tracePt t="20188" x="2286000" y="2668588"/>
          <p14:tracePt t="20196" x="2286000" y="2673350"/>
          <p14:tracePt t="20212" x="2286000" y="2679700"/>
          <p14:tracePt t="20236" x="2286000" y="2686050"/>
          <p14:tracePt t="20244" x="2286000" y="2690813"/>
          <p14:tracePt t="20267" x="2279650" y="2690813"/>
          <p14:tracePt t="20276" x="2274888" y="2703513"/>
          <p14:tracePt t="20285" x="2262188" y="2714625"/>
          <p14:tracePt t="20292" x="2262188" y="2727325"/>
          <p14:tracePt t="20301" x="2251075" y="2732088"/>
          <p14:tracePt t="20308" x="2238375" y="2744788"/>
          <p14:tracePt t="20316" x="2233613" y="2762250"/>
          <p14:tracePt t="20324" x="2227263" y="2773363"/>
          <p14:tracePt t="20332" x="2216150" y="2773363"/>
          <p14:tracePt t="20340" x="2216150" y="2786063"/>
          <p14:tracePt t="20348" x="2209800" y="2797175"/>
          <p14:tracePt t="20356" x="2203450" y="2808288"/>
          <p14:tracePt t="20371" x="2197100" y="2808288"/>
          <p14:tracePt t="20492" x="2197100" y="2814638"/>
          <p14:tracePt t="20500" x="2192338" y="2814638"/>
          <p14:tracePt t="20547" x="2185988" y="2814638"/>
          <p14:tracePt t="20604" x="2179638" y="2814638"/>
          <p14:tracePt t="20724" x="2179638" y="2808288"/>
          <p14:tracePt t="20740" x="2179638" y="2803525"/>
          <p14:tracePt t="20885" x="2179638" y="2797175"/>
          <p14:tracePt t="20900" x="2179638" y="2786063"/>
          <p14:tracePt t="20908" x="2179638" y="2779713"/>
          <p14:tracePt t="20924" x="2179638" y="2773363"/>
          <p14:tracePt t="20940" x="2185988" y="2762250"/>
          <p14:tracePt t="20948" x="2192338" y="2762250"/>
          <p14:tracePt t="20964" x="2197100" y="2755900"/>
          <p14:tracePt t="20971" x="2209800" y="2749550"/>
          <p14:tracePt t="20980" x="2216150" y="2749550"/>
          <p14:tracePt t="20988" x="2220913" y="2749550"/>
          <p14:tracePt t="20996" x="2227263" y="2749550"/>
          <p14:tracePt t="21005" x="2233613" y="2744788"/>
          <p14:tracePt t="21012" x="2238375" y="2744788"/>
          <p14:tracePt t="21021" x="2244725" y="2744788"/>
          <p14:tracePt t="21028" x="2251075" y="2738438"/>
          <p14:tracePt t="21035" x="2255838" y="2738438"/>
          <p14:tracePt t="21043" x="2262188" y="2732088"/>
          <p14:tracePt t="21052" x="2268538" y="2732088"/>
          <p14:tracePt t="21060" x="2279650" y="2732088"/>
          <p14:tracePt t="21076" x="2292350" y="2732088"/>
          <p14:tracePt t="21085" x="2297113" y="2732088"/>
          <p14:tracePt t="21116" x="2303463" y="2732088"/>
          <p14:tracePt t="21123" x="2309813" y="2738438"/>
          <p14:tracePt t="21139" x="2316163" y="2744788"/>
          <p14:tracePt t="21148" x="2327275" y="2749550"/>
          <p14:tracePt t="21155" x="2333625" y="2762250"/>
          <p14:tracePt t="21163" x="2338388" y="2762250"/>
          <p14:tracePt t="21172" x="2344738" y="2768600"/>
          <p14:tracePt t="21180" x="2351088" y="2773363"/>
          <p14:tracePt t="21189" x="2351088" y="2779713"/>
          <p14:tracePt t="21196" x="2355850" y="2779713"/>
          <p14:tracePt t="21205" x="2362200" y="2779713"/>
          <p14:tracePt t="21212" x="2362200" y="2786063"/>
          <p14:tracePt t="21220" x="2362200" y="2790825"/>
          <p14:tracePt t="21236" x="2368550" y="2797175"/>
          <p14:tracePt t="21243" x="2368550" y="2803525"/>
          <p14:tracePt t="21253" x="2368550" y="2808288"/>
          <p14:tracePt t="21269" x="2368550" y="2820988"/>
          <p14:tracePt t="21286" x="2368550" y="2827338"/>
          <p14:tracePt t="21292" x="2368550" y="2838450"/>
          <p14:tracePt t="21308" x="2362200" y="2844800"/>
          <p14:tracePt t="21316" x="2355850" y="2849563"/>
          <p14:tracePt t="21324" x="2351088" y="2849563"/>
          <p14:tracePt t="21332" x="2351088" y="2855913"/>
          <p14:tracePt t="21339" x="2338388" y="2855913"/>
          <p14:tracePt t="21348" x="2333625" y="2855913"/>
          <p14:tracePt t="21364" x="2320925" y="2855913"/>
          <p14:tracePt t="21388" x="2316163" y="2855913"/>
          <p14:tracePt t="21404" x="2309813" y="2855913"/>
          <p14:tracePt t="21412" x="2303463" y="2855913"/>
          <p14:tracePt t="21420" x="2297113" y="2855913"/>
          <p14:tracePt t="21428" x="2286000" y="2849563"/>
          <p14:tracePt t="21436" x="2274888" y="2844800"/>
          <p14:tracePt t="21444" x="2268538" y="2838450"/>
          <p14:tracePt t="21452" x="2255838" y="2832100"/>
          <p14:tracePt t="21460" x="2251075" y="2832100"/>
          <p14:tracePt t="21469" x="2244725" y="2832100"/>
          <p14:tracePt t="21476" x="2238375" y="2827338"/>
          <p14:tracePt t="21484" x="2233613" y="2827338"/>
          <p14:tracePt t="21508" x="2233613" y="2820988"/>
          <p14:tracePt t="21516" x="2227263" y="2820988"/>
          <p14:tracePt t="21532" x="2220913" y="2820988"/>
          <p14:tracePt t="21539" x="2216150" y="2814638"/>
          <p14:tracePt t="21548" x="2216150" y="2808288"/>
          <p14:tracePt t="21555" x="2203450" y="2803525"/>
          <p14:tracePt t="21564" x="2197100" y="2803525"/>
          <p14:tracePt t="22252" x="2192338" y="2803525"/>
          <p14:tracePt t="22260" x="2185988" y="2803525"/>
          <p14:tracePt t="22268" x="2174875" y="2797175"/>
          <p14:tracePt t="22276" x="2162175" y="2797175"/>
          <p14:tracePt t="22284" x="2157413" y="2797175"/>
          <p14:tracePt t="22292" x="2144713" y="2790825"/>
          <p14:tracePt t="22300" x="2133600" y="2790825"/>
          <p14:tracePt t="22316" x="2127250" y="2790825"/>
          <p14:tracePt t="22412" x="2127250" y="2786063"/>
          <p14:tracePt t="22460" x="2133600" y="2786063"/>
          <p14:tracePt t="22475" x="2138363" y="2786063"/>
          <p14:tracePt t="22492" x="2144713" y="2786063"/>
          <p14:tracePt t="22508" x="2162175" y="2786063"/>
          <p14:tracePt t="22515" x="2174875" y="2786063"/>
          <p14:tracePt t="22523" x="2192338" y="2786063"/>
          <p14:tracePt t="22532" x="2216150" y="2786063"/>
          <p14:tracePt t="22539" x="2244725" y="2786063"/>
          <p14:tracePt t="22548" x="2274888" y="2786063"/>
          <p14:tracePt t="22556" x="2303463" y="2786063"/>
          <p14:tracePt t="22564" x="2327275" y="2779713"/>
          <p14:tracePt t="22572" x="2351088" y="2779713"/>
          <p14:tracePt t="22580" x="2368550" y="2773363"/>
          <p14:tracePt t="22588" x="2386013" y="2773363"/>
          <p14:tracePt t="22596" x="2397125" y="2773363"/>
          <p14:tracePt t="22604" x="2409825" y="2768600"/>
          <p14:tracePt t="22620" x="2420938" y="2762250"/>
          <p14:tracePt t="22637" x="2427288" y="2762250"/>
          <p14:tracePt t="22644" x="2433638" y="2755900"/>
          <p14:tracePt t="22653" x="2438400" y="2755900"/>
          <p14:tracePt t="22660" x="2451100" y="2749550"/>
          <p14:tracePt t="22668" x="2462213" y="2749550"/>
          <p14:tracePt t="22676" x="2473325" y="2749550"/>
          <p14:tracePt t="22684" x="2492375" y="2744788"/>
          <p14:tracePt t="22692" x="2503488" y="2744788"/>
          <p14:tracePt t="22700" x="2520950" y="2744788"/>
          <p14:tracePt t="22708" x="2532063" y="2744788"/>
          <p14:tracePt t="22716" x="2551113" y="2744788"/>
          <p14:tracePt t="22724" x="2555875" y="2744788"/>
          <p14:tracePt t="22732" x="2573338" y="2744788"/>
          <p14:tracePt t="22739" x="2579688" y="2744788"/>
          <p14:tracePt t="22748" x="2586038" y="2744788"/>
          <p14:tracePt t="22756" x="2603500" y="2738438"/>
          <p14:tracePt t="22763" x="2614613" y="2732088"/>
          <p14:tracePt t="22773" x="2638425" y="2727325"/>
          <p14:tracePt t="22780" x="2668588" y="2714625"/>
          <p14:tracePt t="22787" x="2709863" y="2697163"/>
          <p14:tracePt t="22796" x="2749550" y="2690813"/>
          <p14:tracePt t="22804" x="2790825" y="2686050"/>
          <p14:tracePt t="22812" x="2827338" y="2679700"/>
          <p14:tracePt t="22820" x="2849563" y="2679700"/>
          <p14:tracePt t="22828" x="2862263" y="2679700"/>
          <p14:tracePt t="22837" x="2879725" y="2673350"/>
          <p14:tracePt t="22844" x="2890838" y="2673350"/>
          <p14:tracePt t="22860" x="2897188" y="2673350"/>
          <p14:tracePt t="22868" x="2903538" y="2673350"/>
          <p14:tracePt t="22890" x="2903538" y="2668588"/>
          <p14:tracePt t="22948" x="2908300" y="2668588"/>
          <p14:tracePt t="22956" x="2914650" y="2668588"/>
          <p14:tracePt t="22964" x="2921000" y="2668588"/>
          <p14:tracePt t="22972" x="2925763" y="2668588"/>
          <p14:tracePt t="22980" x="2932113" y="2668588"/>
          <p14:tracePt t="22988" x="2938463" y="2673350"/>
          <p14:tracePt t="22996" x="2949575" y="2673350"/>
          <p14:tracePt t="23004" x="2962275" y="2673350"/>
          <p14:tracePt t="23012" x="2967038" y="2679700"/>
          <p14:tracePt t="23021" x="2973388" y="2679700"/>
          <p14:tracePt t="23028" x="2986088" y="2679700"/>
          <p14:tracePt t="23044" x="2997200" y="2679700"/>
          <p14:tracePt t="23052" x="3003550" y="2679700"/>
          <p14:tracePt t="23068" x="3008313" y="2679700"/>
          <p14:tracePt t="23076" x="3014663" y="2686050"/>
          <p14:tracePt t="23100" x="3021013" y="2686050"/>
          <p14:tracePt t="23116" x="3021013" y="2690813"/>
          <p14:tracePt t="23124" x="3032125" y="2690813"/>
          <p14:tracePt t="23140" x="3038475" y="2690813"/>
          <p14:tracePt t="23148" x="3044825" y="2697163"/>
          <p14:tracePt t="23156" x="3044825" y="2703513"/>
          <p14:tracePt t="23164" x="3049588" y="2703513"/>
          <p14:tracePt t="23204" x="3055938" y="2703513"/>
          <p14:tracePt t="23219" x="3062288" y="2703513"/>
          <p14:tracePt t="23244" x="3062288" y="2709863"/>
          <p14:tracePt t="23252" x="3067050" y="2709863"/>
          <p14:tracePt t="23260" x="3073400" y="2709863"/>
          <p14:tracePt t="24556" x="3067050" y="2709863"/>
          <p14:tracePt t="24804" x="3067050" y="2714625"/>
          <p14:tracePt t="24811" x="3067050" y="2720975"/>
          <p14:tracePt t="24819" x="3062288" y="2727325"/>
          <p14:tracePt t="24827" x="3062288" y="2744788"/>
          <p14:tracePt t="24836" x="3055938" y="2755900"/>
          <p14:tracePt t="24844" x="3049588" y="2768600"/>
          <p14:tracePt t="24852" x="3049588" y="2790825"/>
          <p14:tracePt t="24859" x="3044825" y="2808288"/>
          <p14:tracePt t="24868" x="3038475" y="2832100"/>
          <p14:tracePt t="24875" x="3038475" y="2855913"/>
          <p14:tracePt t="24889" x="3038475" y="2862263"/>
          <p14:tracePt t="24892" x="3038475" y="2879725"/>
          <p14:tracePt t="24899" x="3038475" y="2886075"/>
          <p14:tracePt t="24908" x="3032125" y="2890838"/>
          <p14:tracePt t="24916" x="3025775" y="2890838"/>
          <p14:tracePt t="24924" x="3025775" y="2897188"/>
          <p14:tracePt t="24931" x="3025775" y="2903538"/>
          <p14:tracePt t="24939" x="3021013" y="2903538"/>
          <p14:tracePt t="24947" x="3014663" y="2903538"/>
          <p14:tracePt t="24964" x="3003550" y="2903538"/>
          <p14:tracePt t="24972" x="2997200" y="2903538"/>
          <p14:tracePt t="24989" x="2990850" y="2903538"/>
          <p14:tracePt t="24996" x="2979738" y="2903538"/>
          <p14:tracePt t="25005" x="2973388" y="2903538"/>
          <p14:tracePt t="25012" x="2955925" y="2886075"/>
          <p14:tracePt t="25020" x="2938463" y="2867025"/>
          <p14:tracePt t="25028" x="2921000" y="2849563"/>
          <p14:tracePt t="25036" x="2886075" y="2827338"/>
          <p14:tracePt t="25044" x="2862263" y="2808288"/>
          <p14:tracePt t="25052" x="2827338" y="2790825"/>
          <p14:tracePt t="25060" x="2803525" y="2779713"/>
          <p14:tracePt t="25067" x="2768600" y="2762250"/>
          <p14:tracePt t="25075" x="2744788" y="2755900"/>
          <p14:tracePt t="25084" x="2732088" y="2749550"/>
          <p14:tracePt t="25092" x="2709863" y="2738438"/>
          <p14:tracePt t="25100" x="2690813" y="2738438"/>
          <p14:tracePt t="25108" x="2679700" y="2732088"/>
          <p14:tracePt t="25116" x="2668588" y="2727325"/>
          <p14:tracePt t="25132" x="2668588" y="2720975"/>
          <p14:tracePt t="25156" x="2662238" y="2720975"/>
          <p14:tracePt t="25211" x="2662238" y="2714625"/>
          <p14:tracePt t="25228" x="2662238" y="2709863"/>
          <p14:tracePt t="25236" x="2662238" y="2703513"/>
          <p14:tracePt t="25252" x="2662238" y="2697163"/>
          <p14:tracePt t="25259" x="2662238" y="2690813"/>
          <p14:tracePt t="25267" x="2662238" y="2686050"/>
          <p14:tracePt t="25300" x="2662238" y="2679700"/>
          <p14:tracePt t="25316" x="2655888" y="2679700"/>
          <p14:tracePt t="25460" x="2668588" y="2697163"/>
          <p14:tracePt t="25468" x="2673350" y="2709863"/>
          <p14:tracePt t="25475" x="2686050" y="2720975"/>
          <p14:tracePt t="25484" x="2697163" y="2738438"/>
          <p14:tracePt t="25492" x="2709863" y="2749550"/>
          <p14:tracePt t="25500" x="2720975" y="2762250"/>
          <p14:tracePt t="25509" x="2732088" y="2773363"/>
          <p14:tracePt t="25516" x="2738438" y="2779713"/>
          <p14:tracePt t="25523" x="2744788" y="2790825"/>
          <p14:tracePt t="25531" x="2749550" y="2797175"/>
          <p14:tracePt t="25540" x="2755900" y="2797175"/>
          <p14:tracePt t="25548" x="2762250" y="2803525"/>
          <p14:tracePt t="25556" x="2768600" y="2803525"/>
          <p14:tracePt t="25564" x="2773363" y="2814638"/>
          <p14:tracePt t="25573" x="2786063" y="2820988"/>
          <p14:tracePt t="25580" x="2797175" y="2827338"/>
          <p14:tracePt t="25589" x="2814638" y="2827338"/>
          <p14:tracePt t="25596" x="2838450" y="2838450"/>
          <p14:tracePt t="25604" x="2862263" y="2855913"/>
          <p14:tracePt t="25612" x="2890838" y="2862263"/>
          <p14:tracePt t="25620" x="2914650" y="2867025"/>
          <p14:tracePt t="25628" x="2949575" y="2879725"/>
          <p14:tracePt t="25636" x="2979738" y="2886075"/>
          <p14:tracePt t="25644" x="3003550" y="2886075"/>
          <p14:tracePt t="25652" x="3025775" y="2890838"/>
          <p14:tracePt t="25659" x="3038475" y="2890838"/>
          <p14:tracePt t="25668" x="3049588" y="2890838"/>
          <p14:tracePt t="25676" x="3062288" y="2890838"/>
          <p14:tracePt t="25692" x="3067050" y="2890838"/>
          <p14:tracePt t="25708" x="3073400" y="2890838"/>
          <p14:tracePt t="25715" x="3073400" y="2886075"/>
          <p14:tracePt t="25724" x="3084513" y="2886075"/>
          <p14:tracePt t="25732" x="3103563" y="2879725"/>
          <p14:tracePt t="25739" x="3114675" y="2873375"/>
          <p14:tracePt t="25747" x="3132138" y="2862263"/>
          <p14:tracePt t="25756" x="3149600" y="2849563"/>
          <p14:tracePt t="25764" x="3167063" y="2838450"/>
          <p14:tracePt t="25773" x="3179763" y="2827338"/>
          <p14:tracePt t="25780" x="3184525" y="2820988"/>
          <p14:tracePt t="25789" x="3197225" y="2814638"/>
          <p14:tracePt t="25795" x="3208338" y="2808288"/>
          <p14:tracePt t="25804" x="3214688" y="2803525"/>
          <p14:tracePt t="25820" x="3221038" y="2797175"/>
          <p14:tracePt t="25828" x="3225800" y="2790825"/>
          <p14:tracePt t="25835" x="3225800" y="2786063"/>
          <p14:tracePt t="25844" x="3232150" y="2786063"/>
          <p14:tracePt t="25852" x="3243263" y="2786063"/>
          <p14:tracePt t="25859" x="3249613" y="2773363"/>
          <p14:tracePt t="25868" x="3260725" y="2768600"/>
          <p14:tracePt t="25892" x="3308350" y="2727325"/>
          <p14:tracePt t="25900" x="3321050" y="2714625"/>
          <p14:tracePt t="25909" x="3332163" y="2697163"/>
          <p14:tracePt t="25915" x="3343275" y="2679700"/>
          <p14:tracePt t="25924" x="3349625" y="2668588"/>
          <p14:tracePt t="25931" x="3355975" y="2662238"/>
          <p14:tracePt t="25939" x="3360738" y="2655888"/>
          <p14:tracePt t="25947" x="3360738" y="2651125"/>
          <p14:tracePt t="25955" x="3360738" y="2644775"/>
          <p14:tracePt t="25963" x="3367088" y="2644775"/>
          <p14:tracePt t="25988" x="3367088" y="2638425"/>
          <p14:tracePt t="25996" x="3373438" y="2638425"/>
          <p14:tracePt t="26004" x="3373438" y="2632075"/>
          <p14:tracePt t="26027" x="3373438" y="2627313"/>
          <p14:tracePt t="26036" x="3373438" y="2620963"/>
          <p14:tracePt t="26043" x="3379788" y="2620963"/>
          <p14:tracePt t="26052" x="3384550" y="2614613"/>
          <p14:tracePt t="26075" x="3384550" y="2609850"/>
          <p14:tracePt t="26084" x="3390900" y="2609850"/>
          <p14:tracePt t="26116" x="3390900" y="2603500"/>
          <p14:tracePt t="26132" x="3397250" y="2603500"/>
          <p14:tracePt t="26148" x="3402013" y="2603500"/>
          <p14:tracePt t="26291" x="3402013" y="2609850"/>
          <p14:tracePt t="26348" x="3402013" y="2614613"/>
          <p14:tracePt t="26388" x="3402013" y="2620963"/>
          <p14:tracePt t="26404" x="3402013" y="2627313"/>
          <p14:tracePt t="26420" x="3402013" y="2632075"/>
          <p14:tracePt t="26427" x="3402013" y="2638425"/>
          <p14:tracePt t="26444" x="3402013" y="2644775"/>
          <p14:tracePt t="26452" x="3402013" y="2651125"/>
          <p14:tracePt t="26459" x="3397250" y="2655888"/>
          <p14:tracePt t="26468" x="3397250" y="2668588"/>
          <p14:tracePt t="26476" x="3390900" y="2679700"/>
          <p14:tracePt t="26484" x="3390900" y="2686050"/>
          <p14:tracePt t="26492" x="3390900" y="2697163"/>
          <p14:tracePt t="26500" x="3390900" y="2714625"/>
          <p14:tracePt t="26508" x="3384550" y="2727325"/>
          <p14:tracePt t="26515" x="3379788" y="2744788"/>
          <p14:tracePt t="26524" x="3373438" y="2762250"/>
          <p14:tracePt t="26532" x="3367088" y="2786063"/>
          <p14:tracePt t="26540" x="3360738" y="2790825"/>
          <p14:tracePt t="26548" x="3355975" y="2808288"/>
          <p14:tracePt t="26556" x="3349625" y="2820988"/>
          <p14:tracePt t="26564" x="3343275" y="2838450"/>
          <p14:tracePt t="26573" x="3338513" y="2844800"/>
          <p14:tracePt t="26580" x="3332163" y="2849563"/>
          <p14:tracePt t="26588" x="3325813" y="2862263"/>
          <p14:tracePt t="26604" x="3321050" y="2867025"/>
          <p14:tracePt t="26611" x="3321050" y="2873375"/>
          <p14:tracePt t="26620" x="3314700" y="2873375"/>
          <p14:tracePt t="26628" x="3314700" y="2879725"/>
          <p14:tracePt t="26636" x="3308350" y="2879725"/>
          <p14:tracePt t="26644" x="3302000" y="2879725"/>
          <p14:tracePt t="26667" x="3297238" y="2879725"/>
          <p14:tracePt t="26676" x="3290888" y="2879725"/>
          <p14:tracePt t="26684" x="3290888" y="2886075"/>
          <p14:tracePt t="26692" x="3284538" y="2886075"/>
          <p14:tracePt t="26700" x="3273425" y="2886075"/>
          <p14:tracePt t="26708" x="3273425" y="2890838"/>
          <p14:tracePt t="26716" x="3260725" y="2890838"/>
          <p14:tracePt t="26724" x="3249613" y="2897188"/>
          <p14:tracePt t="26732" x="3243263" y="2897188"/>
          <p14:tracePt t="26740" x="3232150" y="2897188"/>
          <p14:tracePt t="26748" x="3214688" y="2897188"/>
          <p14:tracePt t="26757" x="3214688" y="2903538"/>
          <p14:tracePt t="26764" x="3201988" y="2903538"/>
          <p14:tracePt t="26779" x="3190875" y="2903538"/>
          <p14:tracePt t="26788" x="3179763" y="2903538"/>
          <p14:tracePt t="26796" x="3155950" y="2897188"/>
          <p14:tracePt t="26804" x="3138488" y="2890838"/>
          <p14:tracePt t="26812" x="3108325" y="2873375"/>
          <p14:tracePt t="26820" x="3067050" y="2849563"/>
          <p14:tracePt t="26828" x="3025775" y="2832100"/>
          <p14:tracePt t="26836" x="2979738" y="2808288"/>
          <p14:tracePt t="26844" x="2938463" y="2786063"/>
          <p14:tracePt t="26852" x="2903538" y="2773363"/>
          <p14:tracePt t="26860" x="2879725" y="2755900"/>
          <p14:tracePt t="26868" x="2867025" y="2749550"/>
          <p14:tracePt t="26878" x="2849563" y="2744788"/>
          <p14:tracePt t="26891" x="2838450" y="2732088"/>
          <p14:tracePt t="26900" x="2832100" y="2732088"/>
          <p14:tracePt t="26916" x="2827338" y="2732088"/>
          <p14:tracePt t="26932" x="2827338" y="2727325"/>
          <p14:tracePt t="26940" x="2820988" y="2720975"/>
          <p14:tracePt t="26948" x="2814638" y="2720975"/>
          <p14:tracePt t="26957" x="2808288" y="2714625"/>
          <p14:tracePt t="26964" x="2797175" y="2714625"/>
          <p14:tracePt t="26979" x="2779713" y="2709863"/>
          <p14:tracePt t="26988" x="2773363" y="2709863"/>
          <p14:tracePt t="26996" x="2762250" y="2703513"/>
          <p14:tracePt t="27004" x="2755900" y="2703513"/>
          <p14:tracePt t="27012" x="2749550" y="2703513"/>
          <p14:tracePt t="27019" x="2744788" y="2697163"/>
          <p14:tracePt t="27027" x="2732088" y="2697163"/>
          <p14:tracePt t="27036" x="2732088" y="2690813"/>
          <p14:tracePt t="27044" x="2720975" y="2686050"/>
          <p14:tracePt t="27052" x="2709863" y="2679700"/>
          <p14:tracePt t="27060" x="2703513" y="2673350"/>
          <p14:tracePt t="27068" x="2697163" y="2673350"/>
          <p14:tracePt t="27077" x="2690813" y="2668588"/>
          <p14:tracePt t="27084" x="2686050" y="2662238"/>
          <p14:tracePt t="27100" x="2686050" y="2655888"/>
          <p14:tracePt t="27348" x="2686050" y="2673350"/>
          <p14:tracePt t="27356" x="2690813" y="2697163"/>
          <p14:tracePt t="27364" x="2720975" y="2720975"/>
          <p14:tracePt t="27372" x="2749550" y="2773363"/>
          <p14:tracePt t="27380" x="2797175" y="2827338"/>
          <p14:tracePt t="27388" x="2862263" y="2903538"/>
          <p14:tracePt t="27395" x="2990850" y="2990850"/>
          <p14:tracePt t="27404" x="3225800" y="3149600"/>
          <p14:tracePt t="27412" x="3467100" y="3308350"/>
          <p14:tracePt t="27420" x="3725863" y="3473450"/>
          <p14:tracePt t="27427" x="4019550" y="3656013"/>
          <p14:tracePt t="27436" x="4313238" y="3819525"/>
          <p14:tracePt t="27443" x="4589463" y="3990975"/>
          <p14:tracePt t="27452" x="4865688" y="4154488"/>
          <p14:tracePt t="27460" x="5106988" y="4313238"/>
          <p14:tracePt t="27468" x="5341938" y="4471988"/>
          <p14:tracePt t="27476" x="5600700" y="4637088"/>
          <p14:tracePt t="27484" x="5783263" y="4754563"/>
          <p14:tracePt t="27492" x="5959475" y="4872038"/>
          <p14:tracePt t="27500" x="6099175" y="4959350"/>
          <p14:tracePt t="27507" x="6240463" y="5054600"/>
          <p14:tracePt t="27516" x="6357938" y="5124450"/>
          <p14:tracePt t="27524" x="6453188" y="5176838"/>
          <p14:tracePt t="27532" x="6557963" y="5224463"/>
          <p14:tracePt t="27541" x="6640513" y="5259388"/>
          <p14:tracePt t="27548" x="6705600" y="5294313"/>
          <p14:tracePt t="27557" x="6764338" y="5318125"/>
          <p14:tracePt t="27564" x="6799263" y="5335588"/>
          <p14:tracePt t="27572" x="6816725" y="5341938"/>
          <p14:tracePt t="27579" x="6827838" y="5348288"/>
          <p14:tracePt t="27620" x="6834188" y="5348288"/>
          <p14:tracePt t="27628" x="6834188" y="5335588"/>
          <p14:tracePt t="27636" x="6834188" y="5324475"/>
          <p14:tracePt t="27644" x="6834188" y="5311775"/>
          <p14:tracePt t="27652" x="6834188" y="5294313"/>
          <p14:tracePt t="27660" x="6834188" y="5276850"/>
          <p14:tracePt t="27667" x="6834188" y="5265738"/>
          <p14:tracePt t="27676" x="6840538" y="5253038"/>
          <p14:tracePt t="27683" x="6840538" y="5248275"/>
          <p14:tracePt t="27692" x="6846888" y="5241925"/>
          <p14:tracePt t="27700" x="6846888" y="5235575"/>
          <p14:tracePt t="27708" x="6846888" y="5230813"/>
          <p14:tracePt t="27948" x="6840538" y="5224463"/>
          <p14:tracePt t="27956" x="6840538" y="5218113"/>
          <p14:tracePt t="27964" x="6840538" y="5211763"/>
          <p14:tracePt t="27971" x="6840538" y="5207000"/>
          <p14:tracePt t="27980" x="6840538" y="5200650"/>
          <p14:tracePt t="27988" x="6840538" y="5194300"/>
          <p14:tracePt t="27996" x="6840538" y="5183188"/>
          <p14:tracePt t="28012" x="6840538" y="5176838"/>
          <p14:tracePt t="28020" x="6840538" y="5165725"/>
          <p14:tracePt t="28036" x="6840538" y="5159375"/>
          <p14:tracePt t="28044" x="6840538" y="5153025"/>
          <p14:tracePt t="28051" x="6840538" y="5148263"/>
          <p14:tracePt t="28060" x="6840538" y="5141913"/>
          <p14:tracePt t="28068" x="6840538" y="5130800"/>
          <p14:tracePt t="28076" x="6840538" y="5124450"/>
          <p14:tracePt t="28084" x="6846888" y="5113338"/>
          <p14:tracePt t="28091" x="6851650" y="5100638"/>
          <p14:tracePt t="28100" x="6858000" y="5089525"/>
          <p14:tracePt t="28108" x="6864350" y="5072063"/>
          <p14:tracePt t="28116" x="6869113" y="5054600"/>
          <p14:tracePt t="28124" x="6875463" y="5035550"/>
          <p14:tracePt t="28131" x="6875463" y="5030788"/>
          <p14:tracePt t="28141" x="6881813" y="5013325"/>
          <p14:tracePt t="28148" x="6881813" y="5006975"/>
          <p14:tracePt t="28156" x="6881813" y="5000625"/>
          <p14:tracePt t="28164" x="6881813" y="4995863"/>
          <p14:tracePt t="28259" x="6875463" y="4995863"/>
          <p14:tracePt t="28267" x="6869113" y="4995863"/>
          <p14:tracePt t="28275" x="6864350" y="4995863"/>
          <p14:tracePt t="28284" x="6846888" y="4995863"/>
          <p14:tracePt t="28292" x="6834188" y="4995863"/>
          <p14:tracePt t="28299" x="6823075" y="4995863"/>
          <p14:tracePt t="28308" x="6810375" y="4995863"/>
          <p14:tracePt t="28316" x="6805613" y="4995863"/>
          <p14:tracePt t="28325" x="6792913" y="4995863"/>
          <p14:tracePt t="28332" x="6788150" y="4995863"/>
          <p14:tracePt t="28348" x="6788150" y="5000625"/>
          <p14:tracePt t="28356" x="6781800" y="5000625"/>
          <p14:tracePt t="28364" x="6775450" y="5000625"/>
          <p14:tracePt t="28372" x="6769100" y="5013325"/>
          <p14:tracePt t="28380" x="6769100" y="5018088"/>
          <p14:tracePt t="28388" x="6764338" y="5018088"/>
          <p14:tracePt t="28396" x="6757988" y="5024438"/>
          <p14:tracePt t="28404" x="6757988" y="5030788"/>
          <p14:tracePt t="28419" x="6751638" y="5030788"/>
          <p14:tracePt t="28428" x="6751638" y="5035550"/>
          <p14:tracePt t="28436" x="6746875" y="5035550"/>
          <p14:tracePt t="28452" x="6740525" y="5035550"/>
          <p14:tracePt t="28468" x="6740525" y="5041900"/>
          <p14:tracePt t="28476" x="6734175" y="5041900"/>
          <p14:tracePt t="28484" x="6729413" y="5041900"/>
          <p14:tracePt t="28516" x="6729413" y="5035550"/>
          <p14:tracePt t="28524" x="6723063" y="5030788"/>
          <p14:tracePt t="28532" x="6716713" y="5018088"/>
          <p14:tracePt t="28540" x="6710363" y="5013325"/>
          <p14:tracePt t="28548" x="6710363" y="5006975"/>
          <p14:tracePt t="28556" x="6705600" y="5006975"/>
          <p14:tracePt t="28564" x="6705600" y="5000625"/>
          <p14:tracePt t="28580" x="6705600" y="4995863"/>
          <p14:tracePt t="28588" x="6705600" y="4989513"/>
          <p14:tracePt t="28595" x="6705600" y="4983163"/>
          <p14:tracePt t="28611" x="6705600" y="4965700"/>
          <p14:tracePt t="28620" x="6705600" y="4959350"/>
          <p14:tracePt t="28628" x="6705600" y="4941888"/>
          <p14:tracePt t="28636" x="6705600" y="4924425"/>
          <p14:tracePt t="28644" x="6705600" y="4918075"/>
          <p14:tracePt t="28652" x="6705600" y="4913313"/>
          <p14:tracePt t="28724" x="6710363" y="4913313"/>
          <p14:tracePt t="28740" x="6723063" y="4913313"/>
          <p14:tracePt t="28747" x="6729413" y="4918075"/>
          <p14:tracePt t="28756" x="6740525" y="4924425"/>
          <p14:tracePt t="28764" x="6757988" y="4930775"/>
          <p14:tracePt t="28772" x="6775450" y="4937125"/>
          <p14:tracePt t="28780" x="6788150" y="4941888"/>
          <p14:tracePt t="28788" x="6810375" y="4948238"/>
          <p14:tracePt t="28795" x="6827838" y="4948238"/>
          <p14:tracePt t="28804" x="6834188" y="4954588"/>
          <p14:tracePt t="28811" x="6840538" y="4954588"/>
          <p14:tracePt t="28844" x="6846888" y="4954588"/>
          <p14:tracePt t="28852" x="6846888" y="4959350"/>
          <p14:tracePt t="28860" x="6851650" y="4972050"/>
          <p14:tracePt t="28867" x="6858000" y="4976813"/>
          <p14:tracePt t="28876" x="6858000" y="4989513"/>
          <p14:tracePt t="28892" x="6869113" y="5000625"/>
          <p14:tracePt t="28900" x="6875463" y="5006975"/>
          <p14:tracePt t="28916" x="6875463" y="5013325"/>
          <p14:tracePt t="28964" x="6875463" y="5018088"/>
          <p14:tracePt t="28971" x="6881813" y="5018088"/>
          <p14:tracePt t="28979" x="6881813" y="5024438"/>
          <p14:tracePt t="28988" x="6881813" y="5030788"/>
          <p14:tracePt t="29004" x="6888163" y="5041900"/>
          <p14:tracePt t="29011" x="6888163" y="5048250"/>
          <p14:tracePt t="29020" x="6888163" y="5054600"/>
          <p14:tracePt t="29028" x="6888163" y="5059363"/>
          <p14:tracePt t="29035" x="6888163" y="5065713"/>
          <p14:tracePt t="29052" x="6888163" y="5072063"/>
          <p14:tracePt t="29060" x="6881813" y="5072063"/>
          <p14:tracePt t="29068" x="6881813" y="5076825"/>
          <p14:tracePt t="29084" x="6881813" y="5083175"/>
          <p14:tracePt t="29092" x="6875463" y="5083175"/>
          <p14:tracePt t="29109" x="6875463" y="5089525"/>
          <p14:tracePt t="29115" x="6869113" y="5089525"/>
          <p14:tracePt t="29236" x="6869113" y="5083175"/>
          <p14:tracePt t="29300" x="6869113" y="5076825"/>
          <p14:tracePt t="29308" x="6869113" y="5072063"/>
          <p14:tracePt t="29316" x="6864350" y="5065713"/>
          <p14:tracePt t="29325" x="6864350" y="5054600"/>
          <p14:tracePt t="29340" x="6864350" y="5041900"/>
          <p14:tracePt t="29348" x="6864350" y="5030788"/>
          <p14:tracePt t="29372" x="6864350" y="5024438"/>
          <p14:tracePt t="29588" x="6864350" y="5030788"/>
          <p14:tracePt t="29596" x="6864350" y="5041900"/>
          <p14:tracePt t="29604" x="6869113" y="5065713"/>
          <p14:tracePt t="29612" x="6869113" y="5076825"/>
          <p14:tracePt t="29619" x="6869113" y="5100638"/>
          <p14:tracePt t="29628" x="6869113" y="5118100"/>
          <p14:tracePt t="29636" x="6869113" y="5130800"/>
          <p14:tracePt t="29644" x="6869113" y="5148263"/>
          <p14:tracePt t="29652" x="6869113" y="5159375"/>
          <p14:tracePt t="29660" x="6864350" y="5176838"/>
          <p14:tracePt t="29668" x="6858000" y="5183188"/>
          <p14:tracePt t="29676" x="6858000" y="5189538"/>
          <p14:tracePt t="29684" x="6851650" y="5194300"/>
          <p14:tracePt t="29787" x="6846888" y="5194300"/>
          <p14:tracePt t="29812" x="6840538" y="5194300"/>
          <p14:tracePt t="29820" x="6834188" y="5194300"/>
          <p14:tracePt t="29828" x="6834188" y="5189538"/>
          <p14:tracePt t="29836" x="6823075" y="5176838"/>
          <p14:tracePt t="29843" x="6816725" y="5165725"/>
          <p14:tracePt t="29852" x="6810375" y="5153025"/>
          <p14:tracePt t="29860" x="6810375" y="5135563"/>
          <p14:tracePt t="29868" x="6805613" y="5135563"/>
          <p14:tracePt t="29876" x="6805613" y="5124450"/>
          <p14:tracePt t="29896" x="6805613" y="5113338"/>
          <p14:tracePt t="29900" x="6805613" y="5100638"/>
          <p14:tracePt t="29916" x="6805613" y="5089525"/>
          <p14:tracePt t="29924" x="6805613" y="5083175"/>
          <p14:tracePt t="29932" x="6805613" y="5076825"/>
          <p14:tracePt t="29939" x="6805613" y="5065713"/>
          <p14:tracePt t="29955" x="6805613" y="5048250"/>
          <p14:tracePt t="29963" x="6805613" y="5041900"/>
          <p14:tracePt t="29971" x="6816725" y="5035550"/>
          <p14:tracePt t="29979" x="6823075" y="5024438"/>
          <p14:tracePt t="29988" x="6823075" y="5018088"/>
          <p14:tracePt t="29996" x="6827838" y="5013325"/>
          <p14:tracePt t="30004" x="6840538" y="5006975"/>
          <p14:tracePt t="30013" x="6851650" y="5000625"/>
          <p14:tracePt t="30020" x="6858000" y="4995863"/>
          <p14:tracePt t="30028" x="6869113" y="4995863"/>
          <p14:tracePt t="30036" x="6875463" y="4995863"/>
          <p14:tracePt t="30052" x="6881813" y="4995863"/>
          <p14:tracePt t="30116" x="6888163" y="5006975"/>
          <p14:tracePt t="30124" x="6892925" y="5013325"/>
          <p14:tracePt t="30132" x="6892925" y="5024438"/>
          <p14:tracePt t="30140" x="6892925" y="5030788"/>
          <p14:tracePt t="30148" x="6892925" y="5041900"/>
          <p14:tracePt t="30156" x="6892925" y="5054600"/>
          <p14:tracePt t="30172" x="6888163" y="5065713"/>
          <p14:tracePt t="30179" x="6881813" y="5065713"/>
          <p14:tracePt t="30268" x="6875463" y="5065713"/>
          <p14:tracePt t="30275" x="6875463" y="5059363"/>
          <p14:tracePt t="30283" x="6869113" y="5059363"/>
          <p14:tracePt t="30308" x="6875463" y="5059363"/>
          <p14:tracePt t="30315" x="6881813" y="5059363"/>
          <p14:tracePt t="30324" x="6905625" y="5065713"/>
          <p14:tracePt t="30332" x="6946900" y="5076825"/>
          <p14:tracePt t="30340" x="7010400" y="5094288"/>
          <p14:tracePt t="30348" x="7086600" y="5113338"/>
          <p14:tracePt t="30356" x="7140575" y="5100638"/>
          <p14:tracePt t="30364" x="7162800" y="5018088"/>
          <p14:tracePt t="30372" x="7175500" y="4976813"/>
          <p14:tracePt t="30379" x="7262813" y="4983163"/>
          <p14:tracePt t="30388" x="7392988" y="5006975"/>
          <p14:tracePt t="30396" x="7497763" y="5006975"/>
          <p14:tracePt t="30404" x="7604125" y="5006975"/>
          <p14:tracePt t="30412" x="7704138" y="5006975"/>
          <p14:tracePt t="30420" x="7793038" y="4995863"/>
          <p14:tracePt t="30428" x="7832725" y="4941888"/>
          <p14:tracePt t="30436" x="7832725" y="4883150"/>
          <p14:tracePt t="30444" x="7839075" y="4813300"/>
          <p14:tracePt t="30452" x="7851775" y="4800600"/>
          <p14:tracePt t="30460" x="7856538" y="4778375"/>
          <p14:tracePt t="30468" x="7869238" y="4765675"/>
          <p14:tracePt t="30484" x="7862888" y="4778375"/>
          <p14:tracePt t="30508" x="7851775" y="4789488"/>
          <p14:tracePt t="30531" x="7856538" y="4789488"/>
          <p14:tracePt t="30548" x="7862888" y="4789488"/>
          <p14:tracePt t="30556" x="7874000" y="4789488"/>
          <p14:tracePt t="30571" x="7880350" y="4789488"/>
          <p14:tracePt t="30579" x="7886700" y="4789488"/>
          <p14:tracePt t="30604" x="7893050" y="4789488"/>
          <p14:tracePt t="30628" x="7897813" y="4789488"/>
          <p14:tracePt t="30635" x="7904163" y="4789488"/>
          <p14:tracePt t="30652" x="7915275" y="4795838"/>
          <p14:tracePt t="30660" x="7927975" y="4800600"/>
          <p14:tracePt t="30677" x="7932738" y="4800600"/>
          <p14:tracePt t="30684" x="7945438" y="4837113"/>
          <p14:tracePt t="30693" x="7945438" y="4830763"/>
          <p14:tracePt t="30700" x="7939088" y="4830763"/>
          <p14:tracePt t="30708" x="7939088" y="4824413"/>
          <p14:tracePt t="30716" x="7945438" y="4824413"/>
          <p14:tracePt t="30732" x="7945438" y="4818063"/>
          <p14:tracePt t="30739" x="7939088" y="4813300"/>
          <p14:tracePt t="30756" x="7939088" y="4806950"/>
          <p14:tracePt t="30779" x="7945438" y="4806950"/>
          <p14:tracePt t="30788" x="7956550" y="4806950"/>
          <p14:tracePt t="30796" x="7997825" y="4818063"/>
          <p14:tracePt t="30804" x="8015288" y="4830763"/>
          <p14:tracePt t="30812" x="8027988" y="4837113"/>
          <p14:tracePt t="30819" x="8027988" y="4859338"/>
          <p14:tracePt t="30827" x="8032750" y="4883150"/>
          <p14:tracePt t="30852" x="8032750" y="4889500"/>
          <p14:tracePt t="30860" x="8039100" y="4865688"/>
          <p14:tracePt t="30899" x="8032750" y="4865688"/>
          <p14:tracePt t="30924" x="8032750" y="4859338"/>
          <p14:tracePt t="30972" x="8039100" y="4859338"/>
          <p14:tracePt t="30980" x="8050213" y="4859338"/>
          <p14:tracePt t="30988" x="8050213" y="4837113"/>
          <p14:tracePt t="31003" x="8050213" y="4813300"/>
          <p14:tracePt t="31012" x="8050213" y="4806950"/>
          <p14:tracePt t="31075" x="8056563" y="4806950"/>
          <p14:tracePt t="31084" x="8056563" y="4789488"/>
          <p14:tracePt t="31099" x="8056563" y="4783138"/>
          <p14:tracePt t="31108" x="8062913" y="4783138"/>
          <p14:tracePt t="31116" x="8069263" y="4783138"/>
          <p14:tracePt t="31156" x="8069263" y="4778375"/>
          <p14:tracePt t="31180" x="8074025" y="4778375"/>
          <p14:tracePt t="31187" x="8080375" y="4778375"/>
          <p14:tracePt t="31196" x="8091488" y="4778375"/>
          <p14:tracePt t="31204" x="8104188" y="4783138"/>
          <p14:tracePt t="31219" x="8104188" y="4778375"/>
          <p14:tracePt t="31228" x="8104188" y="4783138"/>
          <p14:tracePt t="31244" x="8097838" y="4783138"/>
          <p14:tracePt t="31252" x="8091488" y="4778375"/>
          <p14:tracePt t="31284" x="8097838" y="4778375"/>
          <p14:tracePt t="31292" x="8108950" y="4783138"/>
          <p14:tracePt t="31308" x="8132763" y="4789488"/>
          <p14:tracePt t="31316" x="8174038" y="4818063"/>
          <p14:tracePt t="31324" x="8208963" y="4830763"/>
          <p14:tracePt t="31331" x="8245475" y="4848225"/>
          <p14:tracePt t="31340" x="8280400" y="4865688"/>
          <p14:tracePt t="31356" x="8274050" y="4895850"/>
          <p14:tracePt t="31364" x="8256588" y="4883150"/>
          <p14:tracePt t="31428" x="8250238" y="4889500"/>
          <p14:tracePt t="31436" x="8250238" y="4895850"/>
          <p14:tracePt t="31444" x="8250238" y="4900613"/>
          <p14:tracePt t="31452" x="8250238" y="4913313"/>
          <p14:tracePt t="31468" x="8250238" y="4918075"/>
          <p14:tracePt t="31477" x="8250238" y="4924425"/>
          <p14:tracePt t="31483" x="8250238" y="4930775"/>
          <p14:tracePt t="31500" x="8250238" y="4941888"/>
          <p14:tracePt t="31508" x="8250238" y="4948238"/>
          <p14:tracePt t="31516" x="8250238" y="4954588"/>
          <p14:tracePt t="31524" x="8256588" y="4965700"/>
          <p14:tracePt t="31532" x="8262938" y="4989513"/>
          <p14:tracePt t="31539" x="8267700" y="4995863"/>
          <p14:tracePt t="31547" x="8274050" y="5006975"/>
          <p14:tracePt t="31564" x="8274050" y="5024438"/>
          <p14:tracePt t="31572" x="8280400" y="5024438"/>
          <p14:tracePt t="31580" x="8291513" y="5024438"/>
          <p14:tracePt t="31588" x="8274050" y="5000625"/>
          <p14:tracePt t="31604" x="8274050" y="4995863"/>
          <p14:tracePt t="31620" x="8274050" y="4989513"/>
          <p14:tracePt t="31643" x="8274050" y="4983163"/>
          <p14:tracePt t="31652" x="8280400" y="4983163"/>
          <p14:tracePt t="31661" x="8280400" y="4976813"/>
          <p14:tracePt t="31684" x="8286750" y="4976813"/>
          <p14:tracePt t="31692" x="8291513" y="4976813"/>
          <p14:tracePt t="31716" x="8297863" y="4976813"/>
          <p14:tracePt t="31731" x="8304213" y="4976813"/>
          <p14:tracePt t="31739" x="8308975" y="4972050"/>
          <p14:tracePt t="31747" x="8308975" y="4965700"/>
          <p14:tracePt t="31756" x="8321675" y="4965700"/>
          <p14:tracePt t="31764" x="8326438" y="4965700"/>
          <p14:tracePt t="31780" x="8332788" y="4965700"/>
          <p14:tracePt t="31859" x="8332788" y="4972050"/>
          <p14:tracePt t="31883" x="8332788" y="4976813"/>
          <p14:tracePt t="31900" x="8332788" y="4983163"/>
          <p14:tracePt t="31916" x="8339138" y="4983163"/>
          <p14:tracePt t="31931" x="8339138" y="4989513"/>
          <p14:tracePt t="31947" x="8339138" y="4995863"/>
          <p14:tracePt t="32068" x="8339138" y="5000625"/>
          <p14:tracePt t="32084" x="8332788" y="5006975"/>
          <p14:tracePt t="32091" x="8326438" y="5018088"/>
          <p14:tracePt t="32099" x="8315325" y="5041900"/>
          <p14:tracePt t="32107" x="8304213" y="5065713"/>
          <p14:tracePt t="32116" x="8291513" y="5089525"/>
          <p14:tracePt t="32124" x="8274050" y="5130800"/>
          <p14:tracePt t="32132" x="8250238" y="5176838"/>
          <p14:tracePt t="32140" x="8232775" y="5224463"/>
          <p14:tracePt t="32147" x="8204200" y="5289550"/>
          <p14:tracePt t="32156" x="8162925" y="5370513"/>
          <p14:tracePt t="32165" x="8139113" y="5441950"/>
          <p14:tracePt t="32171" x="8132763" y="5518150"/>
          <p14:tracePt t="32181" x="8115300" y="5600700"/>
          <p14:tracePt t="32188" x="8115300" y="5659438"/>
          <p14:tracePt t="32196" x="8104188" y="5711825"/>
          <p14:tracePt t="32204" x="8086725" y="5764213"/>
          <p14:tracePt t="32212" x="8086725" y="5822950"/>
          <p14:tracePt t="32219" x="8080375" y="5864225"/>
          <p14:tracePt t="32228" x="8074025" y="5894388"/>
          <p14:tracePt t="32235" x="8062913" y="5929313"/>
          <p14:tracePt t="32244" x="8039100" y="5959475"/>
          <p14:tracePt t="32252" x="8010525" y="5994400"/>
          <p14:tracePt t="32261" x="7974013" y="6053138"/>
          <p14:tracePt t="32268" x="7932738" y="6094413"/>
          <p14:tracePt t="32276" x="7893050" y="6140450"/>
          <p14:tracePt t="32284" x="7851775" y="6188075"/>
          <p14:tracePt t="32292" x="7815263" y="6223000"/>
          <p14:tracePt t="32299" x="7797800" y="6257925"/>
          <p14:tracePt t="32308" x="7769225" y="6294438"/>
          <p14:tracePt t="32315" x="7762875" y="6316663"/>
          <p14:tracePt t="32324" x="7756525" y="6323013"/>
          <p14:tracePt t="32331" x="7756525" y="6335713"/>
          <p14:tracePt t="32340" x="7756525" y="6340475"/>
          <p14:tracePt t="32411" x="7756525" y="6335713"/>
          <p14:tracePt t="32428" x="7756525" y="6329363"/>
          <p14:tracePt t="32444" x="7756525" y="6323013"/>
          <p14:tracePt t="32452" x="7756525" y="6316663"/>
          <p14:tracePt t="32460" x="7756525" y="6305550"/>
          <p14:tracePt t="32468" x="7756525" y="6281738"/>
          <p14:tracePt t="32476" x="7756525" y="6246813"/>
          <p14:tracePt t="32484" x="7756525" y="6194425"/>
          <p14:tracePt t="32492" x="7756525" y="6146800"/>
          <p14:tracePt t="32500" x="7756525" y="6105525"/>
          <p14:tracePt t="32508" x="7751763" y="6076950"/>
          <p14:tracePt t="32515" x="7745413" y="6059488"/>
          <p14:tracePt t="32524" x="7739063" y="6040438"/>
          <p14:tracePt t="32532" x="7734300" y="6040438"/>
          <p14:tracePt t="32612" x="7734300" y="6035675"/>
          <p14:tracePt t="32619" x="7734300" y="6029325"/>
          <p14:tracePt t="32628" x="7734300" y="6018213"/>
          <p14:tracePt t="32636" x="7734300" y="5994400"/>
          <p14:tracePt t="32645" x="7734300" y="5976938"/>
          <p14:tracePt t="32652" x="7727950" y="5964238"/>
          <p14:tracePt t="32660" x="7727950" y="5953125"/>
          <p14:tracePt t="32668" x="7727950" y="5946775"/>
          <p14:tracePt t="32684" x="7727950" y="5942013"/>
          <p14:tracePt t="32892" x="7727950" y="5953125"/>
          <p14:tracePt t="32899" x="7721600" y="5959475"/>
          <p14:tracePt t="32915" x="7715250" y="5964238"/>
          <p14:tracePt t="32924" x="7715250" y="5970588"/>
          <p14:tracePt t="32931" x="7710488" y="5976938"/>
          <p14:tracePt t="32940" x="7710488" y="5981700"/>
          <p14:tracePt t="32956" x="7710488" y="5988050"/>
          <p14:tracePt t="32980" x="7704138" y="5988050"/>
          <p14:tracePt t="33035" x="7704138" y="5970588"/>
          <p14:tracePt t="33044" x="7704138" y="5942013"/>
          <p14:tracePt t="33052" x="7704138" y="5888038"/>
          <p14:tracePt t="33060" x="7704138" y="5842000"/>
          <p14:tracePt t="33068" x="7704138" y="5783263"/>
          <p14:tracePt t="33075" x="7704138" y="5711825"/>
          <p14:tracePt t="33084" x="7704138" y="5653088"/>
          <p14:tracePt t="33092" x="7704138" y="5594350"/>
          <p14:tracePt t="33100" x="7704138" y="5546725"/>
          <p14:tracePt t="33108" x="7704138" y="5507038"/>
          <p14:tracePt t="33115" x="7704138" y="5465763"/>
          <p14:tracePt t="33124" x="7704138" y="5441950"/>
          <p14:tracePt t="33132" x="7704138" y="5411788"/>
          <p14:tracePt t="33140" x="7704138" y="5383213"/>
          <p14:tracePt t="33148" x="7704138" y="5335588"/>
          <p14:tracePt t="33155" x="7704138" y="5294313"/>
          <p14:tracePt t="33164" x="7704138" y="5265738"/>
          <p14:tracePt t="33172" x="7704138" y="5241925"/>
          <p14:tracePt t="33180" x="7704138" y="5218113"/>
          <p14:tracePt t="33187" x="7704138" y="5211763"/>
          <p14:tracePt t="33292" x="7704138" y="5207000"/>
          <p14:tracePt t="33299" x="7704138" y="5200650"/>
          <p14:tracePt t="33308" x="7704138" y="5189538"/>
          <p14:tracePt t="33316" x="7704138" y="5183188"/>
          <p14:tracePt t="33323" x="7710488" y="5176838"/>
          <p14:tracePt t="33331" x="7710488" y="5172075"/>
          <p14:tracePt t="33340" x="7710488" y="5165725"/>
          <p14:tracePt t="33348" x="7710488" y="5159375"/>
          <p14:tracePt t="33356" x="7715250" y="5159375"/>
          <p14:tracePt t="33372" x="7715250" y="5153025"/>
          <p14:tracePt t="33379" x="7715250" y="5148263"/>
          <p14:tracePt t="34276" x="7721600" y="5148263"/>
          <p14:tracePt t="34291" x="7721600" y="5141913"/>
          <p14:tracePt t="34332" x="7721600" y="5135563"/>
          <p14:tracePt t="34339" x="7727950" y="5130800"/>
          <p14:tracePt t="34348" x="7727950" y="5124450"/>
          <p14:tracePt t="34356" x="7727950" y="5118100"/>
          <p14:tracePt t="34372" x="7727950" y="5106988"/>
          <p14:tracePt t="34380" x="7727950" y="5094288"/>
          <p14:tracePt t="34396" x="7727950" y="5089525"/>
          <p14:tracePt t="34468" x="7727950" y="5083175"/>
          <p14:tracePt t="34483" x="7727950" y="5072063"/>
          <p14:tracePt t="34492" x="7727950" y="5054600"/>
          <p14:tracePt t="34499" x="7727950" y="5041900"/>
          <p14:tracePt t="34508" x="7727950" y="5030788"/>
          <p14:tracePt t="34516" x="7727950" y="5013325"/>
          <p14:tracePt t="34524" x="7727950" y="5000625"/>
          <p14:tracePt t="34532" x="7727950" y="4989513"/>
          <p14:tracePt t="34539" x="7727950" y="4965700"/>
          <p14:tracePt t="34548" x="7727950" y="4959350"/>
          <p14:tracePt t="34555" x="7727950" y="4941888"/>
          <p14:tracePt t="34564" x="7727950" y="4924425"/>
          <p14:tracePt t="34571" x="7727950" y="4918075"/>
          <p14:tracePt t="34580" x="7727950" y="4895850"/>
          <p14:tracePt t="34588" x="7727950" y="4859338"/>
          <p14:tracePt t="34596" x="7727950" y="4806950"/>
          <p14:tracePt t="34604" x="7727950" y="4759325"/>
          <p14:tracePt t="34613" x="7715250" y="4700588"/>
          <p14:tracePt t="34619" x="7710488" y="4637088"/>
          <p14:tracePt t="34628" x="7704138" y="4595813"/>
          <p14:tracePt t="34636" x="7693025" y="4565650"/>
          <p14:tracePt t="34644" x="7686675" y="4548188"/>
          <p14:tracePt t="34651" x="7686675" y="4537075"/>
          <p14:tracePt t="34659" x="7680325" y="4537075"/>
          <p14:tracePt t="34707" x="7680325" y="4530725"/>
          <p14:tracePt t="34715" x="7680325" y="4524375"/>
          <p14:tracePt t="34724" x="7680325" y="4513263"/>
          <p14:tracePt t="34732" x="7680325" y="4495800"/>
          <p14:tracePt t="34740" x="7680325" y="4483100"/>
          <p14:tracePt t="34748" x="7675563" y="4465638"/>
          <p14:tracePt t="34756" x="7669213" y="4448175"/>
          <p14:tracePt t="34763" x="7669213" y="4437063"/>
          <p14:tracePt t="34772" x="7662863" y="4430713"/>
          <p14:tracePt t="34780" x="7662863" y="4419600"/>
          <p14:tracePt t="34788" x="7662863" y="4406900"/>
          <p14:tracePt t="34803" x="7656513" y="4395788"/>
          <p14:tracePt t="34813" x="7656513" y="4389438"/>
          <p14:tracePt t="34819" x="7651750" y="4378325"/>
          <p14:tracePt t="34827" x="7651750" y="4354513"/>
          <p14:tracePt t="34836" x="7651750" y="4330700"/>
          <p14:tracePt t="34844" x="7645400" y="4289425"/>
          <p14:tracePt t="34852" x="7639050" y="4237038"/>
          <p14:tracePt t="34860" x="7639050" y="4178300"/>
          <p14:tracePt t="34868" x="7627938" y="4119563"/>
          <p14:tracePt t="34876" x="7627938" y="4067175"/>
          <p14:tracePt t="34884" x="7627938" y="4030663"/>
          <p14:tracePt t="34892" x="7627938" y="4013200"/>
          <p14:tracePt t="34900" x="7627938" y="3995738"/>
          <p14:tracePt t="34907" x="7627938" y="3990975"/>
          <p14:tracePt t="35099" x="7627938" y="3995738"/>
          <p14:tracePt t="35108" x="7627938" y="4019550"/>
          <p14:tracePt t="35116" x="7627938" y="4049713"/>
          <p14:tracePt t="35123" x="7627938" y="4084638"/>
          <p14:tracePt t="35132" x="7627938" y="4119563"/>
          <p14:tracePt t="35140" x="7627938" y="4160838"/>
          <p14:tracePt t="35148" x="7627938" y="4213225"/>
          <p14:tracePt t="35156" x="7639050" y="4260850"/>
          <p14:tracePt t="35164" x="7651750" y="4306888"/>
          <p14:tracePt t="35171" x="7656513" y="4365625"/>
          <p14:tracePt t="35180" x="7675563" y="4419600"/>
          <p14:tracePt t="35188" x="7680325" y="4460875"/>
          <p14:tracePt t="35197" x="7686675" y="4489450"/>
          <p14:tracePt t="35204" x="7686675" y="4513263"/>
          <p14:tracePt t="35212" x="7693025" y="4524375"/>
          <p14:tracePt t="35219" x="7693025" y="4541838"/>
          <p14:tracePt t="35228" x="7693025" y="4554538"/>
          <p14:tracePt t="35244" x="7693025" y="4565650"/>
          <p14:tracePt t="35252" x="7693025" y="4578350"/>
          <p14:tracePt t="35259" x="7697788" y="4578350"/>
          <p14:tracePt t="35267" x="7697788" y="4583113"/>
          <p14:tracePt t="35276" x="7697788" y="4589463"/>
          <p14:tracePt t="35284" x="7697788" y="4595813"/>
          <p14:tracePt t="35291" x="7697788" y="4606925"/>
          <p14:tracePt t="35300" x="7697788" y="4613275"/>
          <p14:tracePt t="35308" x="7697788" y="4624388"/>
          <p14:tracePt t="35316" x="7697788" y="4630738"/>
          <p14:tracePt t="35332" x="7697788" y="4637088"/>
          <p14:tracePt t="35339" x="7697788" y="4641850"/>
          <p14:tracePt t="35388" x="7697788" y="4648200"/>
          <p14:tracePt t="35404" x="7697788" y="4665663"/>
          <p14:tracePt t="35412" x="7697788" y="4678363"/>
          <p14:tracePt t="35420" x="7697788" y="4700588"/>
          <p14:tracePt t="35428" x="7693025" y="4713288"/>
          <p14:tracePt t="35435" x="7693025" y="4737100"/>
          <p14:tracePt t="35444" x="7686675" y="4748213"/>
          <p14:tracePt t="35451" x="7686675" y="4772025"/>
          <p14:tracePt t="35459" x="7686675" y="4795838"/>
          <p14:tracePt t="35467" x="7686675" y="4806950"/>
          <p14:tracePt t="35476" x="7686675" y="4824413"/>
          <p14:tracePt t="35484" x="7686675" y="4841875"/>
          <p14:tracePt t="35492" x="7686675" y="4854575"/>
          <p14:tracePt t="35500" x="7686675" y="4865688"/>
          <p14:tracePt t="35508" x="7686675" y="4883150"/>
          <p14:tracePt t="35516" x="7686675" y="4889500"/>
          <p14:tracePt t="35524" x="7686675" y="4900613"/>
          <p14:tracePt t="35532" x="7686675" y="4906963"/>
          <p14:tracePt t="35539" x="7686675" y="4913313"/>
          <p14:tracePt t="35548" x="7686675" y="4918075"/>
          <p14:tracePt t="35556" x="7686675" y="4924425"/>
          <p14:tracePt t="35564" x="7686675" y="4930775"/>
          <p14:tracePt t="35571" x="7686675" y="4937125"/>
          <p14:tracePt t="35581" x="7686675" y="4941888"/>
          <p14:tracePt t="35868" x="7675563" y="4941888"/>
          <p14:tracePt t="35875" x="7634288" y="4965700"/>
          <p14:tracePt t="35885" x="7545388" y="4972050"/>
          <p14:tracePt t="35892" x="7539038" y="4976813"/>
          <p14:tracePt t="36131" x="7534275" y="4976813"/>
          <p14:tracePt t="36164" x="7527925" y="4976813"/>
          <p14:tracePt t="36172" x="7527925" y="4983163"/>
          <p14:tracePt t="36188" x="7486650" y="5018088"/>
          <p14:tracePt t="36196" x="7475538" y="5035550"/>
          <p14:tracePt t="36204" x="7469188" y="5035550"/>
          <p14:tracePt t="36211" x="7451725" y="5035550"/>
          <p14:tracePt t="36220" x="7458075" y="5030788"/>
          <p14:tracePt t="36235" x="7451725" y="5030788"/>
          <p14:tracePt t="36275" x="7458075" y="5030788"/>
          <p14:tracePt t="36284" x="7469188" y="5030788"/>
          <p14:tracePt t="36292" x="7475538" y="5024438"/>
          <p14:tracePt t="36300" x="7486650" y="5013325"/>
          <p14:tracePt t="36308" x="7497763" y="5000625"/>
          <p14:tracePt t="36315" x="7510463" y="4989513"/>
          <p14:tracePt t="36324" x="7521575" y="4972050"/>
          <p14:tracePt t="36332" x="7527925" y="4965700"/>
          <p14:tracePt t="36340" x="7527925" y="4954588"/>
          <p14:tracePt t="36348" x="7534275" y="4954588"/>
          <p14:tracePt t="36779" x="7539038" y="4954588"/>
          <p14:tracePt t="36788" x="7545388" y="4954588"/>
          <p14:tracePt t="36796" x="7569200" y="4954588"/>
          <p14:tracePt t="36804" x="7621588" y="4941888"/>
          <p14:tracePt t="36812" x="7662863" y="4937125"/>
          <p14:tracePt t="36819" x="7693025" y="4924425"/>
          <p14:tracePt t="36828" x="7710488" y="4924425"/>
          <p14:tracePt t="36835" x="7715250" y="4924425"/>
          <p14:tracePt t="36884" x="7715250" y="4918075"/>
          <p14:tracePt t="36892" x="7715250" y="4913313"/>
          <p14:tracePt t="36899" x="7727950" y="4906963"/>
          <p14:tracePt t="36908" x="7751763" y="4889500"/>
          <p14:tracePt t="36916" x="7773988" y="4872038"/>
          <p14:tracePt t="36924" x="7786688" y="4854575"/>
          <p14:tracePt t="36932" x="7797800" y="4830763"/>
          <p14:tracePt t="36940" x="7810500" y="4795838"/>
          <p14:tracePt t="36949" x="7827963" y="4754563"/>
          <p14:tracePt t="36956" x="7839075" y="4700588"/>
          <p14:tracePt t="36965" x="7856538" y="4648200"/>
          <p14:tracePt t="36972" x="7869238" y="4606925"/>
          <p14:tracePt t="36980" x="7874000" y="4565650"/>
          <p14:tracePt t="36987" x="7893050" y="4530725"/>
          <p14:tracePt t="36996" x="7897813" y="4502150"/>
          <p14:tracePt t="37004" x="7910513" y="4465638"/>
          <p14:tracePt t="37011" x="7915275" y="4424363"/>
          <p14:tracePt t="37019" x="7932738" y="4384675"/>
          <p14:tracePt t="37027" x="7945438" y="4325938"/>
          <p14:tracePt t="37035" x="7986713" y="4243388"/>
          <p14:tracePt t="37044" x="8027988" y="4148138"/>
          <p14:tracePt t="37052" x="8080375" y="4043363"/>
          <p14:tracePt t="37060" x="8156575" y="3908425"/>
          <p14:tracePt t="37068" x="8228013" y="3778250"/>
          <p14:tracePt t="37076" x="8297863" y="3643313"/>
          <p14:tracePt t="37084" x="8356600" y="3532188"/>
          <p14:tracePt t="37092" x="8397875" y="3449638"/>
          <p14:tracePt t="37100" x="8426450" y="3373438"/>
          <p14:tracePt t="37108" x="8450263" y="3332163"/>
          <p14:tracePt t="37115" x="8462963" y="3290888"/>
          <p14:tracePt t="37124" x="8474075" y="3255963"/>
          <p14:tracePt t="37132" x="8474075" y="3225800"/>
          <p14:tracePt t="37140" x="8474075" y="3208338"/>
          <p14:tracePt t="37149" x="8474075" y="3197225"/>
          <p14:tracePt t="37156" x="8474075" y="3179763"/>
          <p14:tracePt t="37165" x="8474075" y="3162300"/>
          <p14:tracePt t="37172" x="8462963" y="3143250"/>
          <p14:tracePt t="37180" x="8439150" y="3121025"/>
          <p14:tracePt t="37188" x="8408988" y="3103563"/>
          <p14:tracePt t="37196" x="8374063" y="3073400"/>
          <p14:tracePt t="37204" x="8350250" y="3055938"/>
          <p14:tracePt t="37212" x="8308975" y="3044825"/>
          <p14:tracePt t="37219" x="8256588" y="3008313"/>
          <p14:tracePt t="37227" x="8191500" y="2997200"/>
          <p14:tracePt t="37236" x="8115300" y="2973388"/>
          <p14:tracePt t="37244" x="8015288" y="2944813"/>
          <p14:tracePt t="37253" x="7915275" y="2932113"/>
          <p14:tracePt t="37260" x="7793038" y="2914650"/>
          <p14:tracePt t="37269" x="7645400" y="2903538"/>
          <p14:tracePt t="37276" x="7497763" y="2890838"/>
          <p14:tracePt t="37284" x="7358063" y="2890838"/>
          <p14:tracePt t="37292" x="7234238" y="2890838"/>
          <p14:tracePt t="37300" x="7075488" y="2890838"/>
          <p14:tracePt t="37308" x="6916738" y="2890838"/>
          <p14:tracePt t="37316" x="6764338" y="2908300"/>
          <p14:tracePt t="37324" x="6581775" y="2921000"/>
          <p14:tracePt t="37332" x="6453188" y="2925763"/>
          <p14:tracePt t="37340" x="6353175" y="2932113"/>
          <p14:tracePt t="37349" x="6257925" y="2932113"/>
          <p14:tracePt t="37355" x="6181725" y="2932113"/>
          <p14:tracePt t="37365" x="6111875" y="2932113"/>
          <p14:tracePt t="37371" x="6064250" y="2932113"/>
          <p14:tracePt t="37380" x="6011863" y="2932113"/>
          <p14:tracePt t="37388" x="5981700" y="2932113"/>
          <p14:tracePt t="37395" x="5959475" y="2932113"/>
          <p14:tracePt t="37404" x="5953125" y="2932113"/>
          <p14:tracePt t="37468" x="5953125" y="2938463"/>
          <p14:tracePt t="37475" x="5953125" y="2949575"/>
          <p14:tracePt t="37484" x="5953125" y="2955925"/>
          <p14:tracePt t="37492" x="5953125" y="2962275"/>
          <p14:tracePt t="37524" x="5953125" y="2967038"/>
          <p14:tracePt t="37532" x="5970588" y="2973388"/>
          <p14:tracePt t="37540" x="5994400" y="2997200"/>
          <p14:tracePt t="37549" x="6018213" y="3014663"/>
          <p14:tracePt t="37555" x="6053138" y="3032125"/>
          <p14:tracePt t="37565" x="6088063" y="3049588"/>
          <p14:tracePt t="37572" x="6099175" y="3055938"/>
          <p14:tracePt t="37580" x="6129338" y="3079750"/>
          <p14:tracePt t="37588" x="6140450" y="3090863"/>
          <p14:tracePt t="37596" x="6157913" y="3103563"/>
          <p14:tracePt t="37604" x="6181725" y="3121025"/>
          <p14:tracePt t="37612" x="6199188" y="3132138"/>
          <p14:tracePt t="37619" x="6218238" y="3143250"/>
          <p14:tracePt t="37628" x="6235700" y="3149600"/>
          <p14:tracePt t="37636" x="6257925" y="3162300"/>
          <p14:tracePt t="37652" x="6264275" y="3162300"/>
          <p14:tracePt t="37659" x="6270625" y="3162300"/>
          <p14:tracePt t="37676" x="6276975" y="3162300"/>
          <p14:tracePt t="37691" x="6276975" y="3167063"/>
          <p14:tracePt t="37747" x="6281738" y="3167063"/>
          <p14:tracePt t="37763" x="6288088" y="3167063"/>
          <p14:tracePt t="37795" x="6288088" y="3162300"/>
          <p14:tracePt t="37908" x="6288088" y="3155950"/>
          <p14:tracePt t="37915" x="6288088" y="3149600"/>
          <p14:tracePt t="37924" x="6288088" y="3143250"/>
          <p14:tracePt t="37940" x="6288088" y="3132138"/>
          <p14:tracePt t="37948" x="6288088" y="3125788"/>
          <p14:tracePt t="37956" x="6281738" y="3114675"/>
          <p14:tracePt t="37964" x="6281738" y="3108325"/>
          <p14:tracePt t="37971" x="6281738" y="3103563"/>
          <p14:tracePt t="37980" x="6281738" y="3097213"/>
          <p14:tracePt t="37988" x="6281738" y="3090863"/>
          <p14:tracePt t="37996" x="6276975" y="3090863"/>
          <p14:tracePt t="38011" x="6276975" y="3084513"/>
          <p14:tracePt t="38019" x="6276975" y="3079750"/>
          <p14:tracePt t="38035" x="6288088" y="3073400"/>
          <p14:tracePt t="38044" x="6294438" y="3073400"/>
          <p14:tracePt t="38052" x="6311900" y="3067050"/>
          <p14:tracePt t="38060" x="6335713" y="3067050"/>
          <p14:tracePt t="38069" x="6364288" y="3067050"/>
          <p14:tracePt t="38076" x="6381750" y="3067050"/>
          <p14:tracePt t="38084" x="6423025" y="3067050"/>
          <p14:tracePt t="38092" x="6446838" y="3067050"/>
          <p14:tracePt t="38100" x="6475413" y="3067050"/>
          <p14:tracePt t="38108" x="6492875" y="3067050"/>
          <p14:tracePt t="38116" x="6511925" y="3073400"/>
          <p14:tracePt t="38124" x="6540500" y="3073400"/>
          <p14:tracePt t="38133" x="6564313" y="3079750"/>
          <p14:tracePt t="38140" x="6592888" y="3079750"/>
          <p14:tracePt t="38149" x="6616700" y="3079750"/>
          <p14:tracePt t="38156" x="6646863" y="3079750"/>
          <p14:tracePt t="38164" x="6675438" y="3079750"/>
          <p14:tracePt t="38172" x="6699250" y="3079750"/>
          <p14:tracePt t="38179" x="6734175" y="3079750"/>
          <p14:tracePt t="38187" x="6775450" y="3079750"/>
          <p14:tracePt t="38196" x="6816725" y="3079750"/>
          <p14:tracePt t="38204" x="6858000" y="3073400"/>
          <p14:tracePt t="38212" x="6888163" y="3073400"/>
          <p14:tracePt t="38220" x="6934200" y="3073400"/>
          <p14:tracePt t="38228" x="6975475" y="3073400"/>
          <p14:tracePt t="38236" x="7027863" y="3073400"/>
          <p14:tracePt t="38244" x="7075488" y="3073400"/>
          <p14:tracePt t="38252" x="7127875" y="3073400"/>
          <p14:tracePt t="38260" x="7186613" y="3073400"/>
          <p14:tracePt t="38268" x="7234238" y="3073400"/>
          <p14:tracePt t="38275" x="7292975" y="3084513"/>
          <p14:tracePt t="38284" x="7345363" y="3084513"/>
          <p14:tracePt t="38291" x="7392988" y="3090863"/>
          <p14:tracePt t="38300" x="7434263" y="3090863"/>
          <p14:tracePt t="38308" x="7475538" y="3090863"/>
          <p14:tracePt t="38316" x="7504113" y="3097213"/>
          <p14:tracePt t="38324" x="7534275" y="3097213"/>
          <p14:tracePt t="38333" x="7551738" y="3097213"/>
          <p14:tracePt t="38340" x="7569200" y="3097213"/>
          <p14:tracePt t="38348" x="7575550" y="3097213"/>
          <p14:tracePt t="38356" x="7580313" y="3097213"/>
          <p14:tracePt t="38364" x="7586663" y="3097213"/>
          <p14:tracePt t="38371" x="7593013" y="3097213"/>
          <p14:tracePt t="38387" x="7597775" y="3097213"/>
          <p14:tracePt t="38395" x="7604125" y="3097213"/>
          <p14:tracePt t="38412" x="7616825" y="3097213"/>
          <p14:tracePt t="38419" x="7627938" y="3097213"/>
          <p14:tracePt t="38428" x="7639050" y="3097213"/>
          <p14:tracePt t="38436" x="7656513" y="3103563"/>
          <p14:tracePt t="38444" x="7686675" y="3108325"/>
          <p14:tracePt t="38453" x="7721600" y="3121025"/>
          <p14:tracePt t="38460" x="7751763" y="3125788"/>
          <p14:tracePt t="38468" x="7773988" y="3132138"/>
          <p14:tracePt t="38475" x="7810500" y="3143250"/>
          <p14:tracePt t="38484" x="7832725" y="3149600"/>
          <p14:tracePt t="38492" x="7862888" y="3155950"/>
          <p14:tracePt t="38500" x="7880350" y="3162300"/>
          <p14:tracePt t="38507" x="7910513" y="3162300"/>
          <p14:tracePt t="38516" x="7932738" y="3167063"/>
          <p14:tracePt t="38524" x="7951788" y="3173413"/>
          <p14:tracePt t="38533" x="7974013" y="3173413"/>
          <p14:tracePt t="38539" x="8004175" y="3179763"/>
          <p14:tracePt t="38548" x="8032750" y="3179763"/>
          <p14:tracePt t="38556" x="8069263" y="3179763"/>
          <p14:tracePt t="38564" x="8104188" y="3179763"/>
          <p14:tracePt t="38572" x="8139113" y="3179763"/>
          <p14:tracePt t="38579" x="8169275" y="3179763"/>
          <p14:tracePt t="38588" x="8191500" y="3179763"/>
          <p14:tracePt t="38596" x="8208963" y="3179763"/>
          <p14:tracePt t="38603" x="8228013" y="3173413"/>
          <p14:tracePt t="38611" x="8239125" y="3173413"/>
          <p14:tracePt t="38619" x="8245475" y="3173413"/>
          <p14:tracePt t="38628" x="8250238" y="3173413"/>
          <p14:tracePt t="38636" x="8262938" y="3173413"/>
          <p14:tracePt t="38652" x="8267700" y="3173413"/>
          <p14:tracePt t="38659" x="8274050" y="3173413"/>
          <p14:tracePt t="38675" x="8291513" y="3173413"/>
          <p14:tracePt t="38684" x="8297863" y="3173413"/>
          <p14:tracePt t="38692" x="8315325" y="3173413"/>
          <p14:tracePt t="38700" x="8339138" y="3173413"/>
          <p14:tracePt t="38708" x="8367713" y="3167063"/>
          <p14:tracePt t="38716" x="8397875" y="3167063"/>
          <p14:tracePt t="38724" x="8421688" y="3162300"/>
          <p14:tracePt t="38733" x="8443913" y="3155950"/>
          <p14:tracePt t="38739" x="8467725" y="3155950"/>
          <p14:tracePt t="38748" x="8480425" y="3149600"/>
          <p14:tracePt t="38755" x="8497888" y="3149600"/>
          <p14:tracePt t="38764" x="8509000" y="3149600"/>
          <p14:tracePt t="38771" x="8515350" y="3149600"/>
          <p14:tracePt t="38779" x="8532813" y="3149600"/>
          <p14:tracePt t="38788" x="8550275" y="3149600"/>
          <p14:tracePt t="38796" x="8567738" y="3149600"/>
          <p14:tracePt t="38803" x="8585200" y="3149600"/>
          <p14:tracePt t="38812" x="8602663" y="3149600"/>
          <p14:tracePt t="38819" x="8621713" y="3149600"/>
          <p14:tracePt t="38827" x="8643938" y="3149600"/>
          <p14:tracePt t="38836" x="8667750" y="3149600"/>
          <p14:tracePt t="38844" x="8691563" y="3149600"/>
          <p14:tracePt t="38852" x="8709025" y="3149600"/>
          <p14:tracePt t="38859" x="8726488" y="3149600"/>
          <p14:tracePt t="38868" x="8743950" y="3149600"/>
          <p14:tracePt t="38886" x="8761413" y="3143250"/>
          <p14:tracePt t="38892" x="8774113" y="3143250"/>
          <p14:tracePt t="38900" x="8778875" y="3143250"/>
          <p14:tracePt t="38908" x="8785225" y="3143250"/>
          <p14:tracePt t="38917" x="8797925" y="3138488"/>
          <p14:tracePt t="38923" x="8802688" y="3138488"/>
          <p14:tracePt t="38934" x="8820150" y="3138488"/>
          <p14:tracePt t="38939" x="8839200" y="3138488"/>
          <p14:tracePt t="38948" x="8850313" y="3132138"/>
          <p14:tracePt t="38956" x="8867775" y="3132138"/>
          <p14:tracePt t="38964" x="8885238" y="3132138"/>
          <p14:tracePt t="38972" x="8897938" y="3132138"/>
          <p14:tracePt t="38979" x="8909050" y="3132138"/>
          <p14:tracePt t="38987" x="8915400" y="3125788"/>
          <p14:tracePt t="40796" x="8909050" y="3138488"/>
          <p14:tracePt t="40804" x="8902700" y="3149600"/>
          <p14:tracePt t="40812" x="8891588" y="3162300"/>
          <p14:tracePt t="40821" x="8878888" y="3184525"/>
          <p14:tracePt t="40828" x="8867775" y="3201988"/>
          <p14:tracePt t="40835" x="8861425" y="3221038"/>
          <p14:tracePt t="40844" x="8850313" y="3238500"/>
          <p14:tracePt t="40852" x="8839200" y="3255963"/>
          <p14:tracePt t="40860" x="8826500" y="3267075"/>
          <p14:tracePt t="40868" x="8820150" y="3284538"/>
          <p14:tracePt t="40876" x="8809038" y="3297238"/>
          <p14:tracePt t="40888" x="8802688" y="3308350"/>
          <p14:tracePt t="40892" x="8802688" y="3314700"/>
          <p14:tracePt t="40900" x="8791575" y="3325813"/>
          <p14:tracePt t="40907" x="8778875" y="3332163"/>
          <p14:tracePt t="40916" x="8767763" y="3343275"/>
          <p14:tracePt t="40924" x="8756650" y="3349625"/>
          <p14:tracePt t="40931" x="8739188" y="3360738"/>
          <p14:tracePt t="40939" x="8720138" y="3367088"/>
          <p14:tracePt t="40948" x="8691563" y="3379788"/>
          <p14:tracePt t="40955" x="8667750" y="3384550"/>
          <p14:tracePt t="40964" x="8632825" y="3402013"/>
          <p14:tracePt t="40972" x="8591550" y="3408363"/>
          <p14:tracePt t="40979" x="8550275" y="3425825"/>
          <p14:tracePt t="40989" x="8497888" y="3438525"/>
          <p14:tracePt t="40995" x="8443913" y="3455988"/>
          <p14:tracePt t="41005" x="8391525" y="3467100"/>
          <p14:tracePt t="41012" x="8345488" y="3484563"/>
          <p14:tracePt t="41020" x="8291513" y="3497263"/>
          <p14:tracePt t="41028" x="8239125" y="3514725"/>
          <p14:tracePt t="41035" x="8197850" y="3525838"/>
          <p14:tracePt t="41044" x="8156575" y="3532188"/>
          <p14:tracePt t="41052" x="8115300" y="3536950"/>
          <p14:tracePt t="41059" x="8074025" y="3536950"/>
          <p14:tracePt t="41069" x="8032750" y="3536950"/>
          <p14:tracePt t="41076" x="7974013" y="3536950"/>
          <p14:tracePt t="41085" x="7915275" y="3532188"/>
          <p14:tracePt t="41092" x="7832725" y="3514725"/>
          <p14:tracePt t="41100" x="7745413" y="3490913"/>
          <p14:tracePt t="41108" x="7656513" y="3455988"/>
          <p14:tracePt t="41116" x="7575550" y="3432175"/>
          <p14:tracePt t="41124" x="7504113" y="3408363"/>
          <p14:tracePt t="41132" x="7434263" y="3384550"/>
          <p14:tracePt t="41139" x="7380288" y="3373438"/>
          <p14:tracePt t="41148" x="7327900" y="3355975"/>
          <p14:tracePt t="41155" x="7299325" y="3349625"/>
          <p14:tracePt t="41163" x="7269163" y="3349625"/>
          <p14:tracePt t="41172" x="7245350" y="3343275"/>
          <p14:tracePt t="41179" x="7234238" y="3343275"/>
          <p14:tracePt t="41188" x="7227888" y="3343275"/>
          <p14:tracePt t="41196" x="7223125" y="3343275"/>
          <p14:tracePt t="41204" x="7210425" y="3343275"/>
          <p14:tracePt t="41212" x="7199313" y="3343275"/>
          <p14:tracePt t="41220" x="7181850" y="3343275"/>
          <p14:tracePt t="41228" x="7162800" y="3343275"/>
          <p14:tracePt t="41236" x="7151688" y="3343275"/>
          <p14:tracePt t="41244" x="7127875" y="3343275"/>
          <p14:tracePt t="41252" x="7110413" y="3338513"/>
          <p14:tracePt t="41260" x="7086600" y="3332163"/>
          <p14:tracePt t="41269" x="7081838" y="3325813"/>
          <p14:tracePt t="41276" x="7064375" y="3325813"/>
          <p14:tracePt t="41285" x="7045325" y="3321050"/>
          <p14:tracePt t="41292" x="7040563" y="3321050"/>
          <p14:tracePt t="41300" x="7027863" y="3321050"/>
          <p14:tracePt t="41307" x="7016750" y="3321050"/>
          <p14:tracePt t="41316" x="7005638" y="3321050"/>
          <p14:tracePt t="41324" x="6986588" y="3321050"/>
          <p14:tracePt t="41332" x="6969125" y="3314700"/>
          <p14:tracePt t="41339" x="6946900" y="3308350"/>
          <p14:tracePt t="41348" x="6927850" y="3308350"/>
          <p14:tracePt t="41355" x="6899275" y="3302000"/>
          <p14:tracePt t="41364" x="6864350" y="3297238"/>
          <p14:tracePt t="41372" x="6840538" y="3290888"/>
          <p14:tracePt t="41380" x="6827838" y="3290888"/>
          <p14:tracePt t="41389" x="6810375" y="3290888"/>
          <p14:tracePt t="41396" x="6805613" y="3290888"/>
          <p14:tracePt t="41515" x="6805613" y="3297238"/>
          <p14:tracePt t="41628" x="6799263" y="3297238"/>
          <p14:tracePt t="41635" x="6799263" y="3302000"/>
          <p14:tracePt t="41644" x="6799263" y="3308350"/>
          <p14:tracePt t="41660" x="6799263" y="3314700"/>
          <p14:tracePt t="41684" x="6792913" y="3314700"/>
          <p14:tracePt t="41739" x="6799263" y="3321050"/>
          <p14:tracePt t="41748" x="6810375" y="3321050"/>
          <p14:tracePt t="41764" x="6823075" y="3321050"/>
          <p14:tracePt t="41771" x="6840538" y="3321050"/>
          <p14:tracePt t="41780" x="6846888" y="3321050"/>
          <p14:tracePt t="41788" x="6864350" y="3321050"/>
          <p14:tracePt t="41796" x="6881813" y="3321050"/>
          <p14:tracePt t="41803" x="6892925" y="3321050"/>
          <p14:tracePt t="41812" x="6905625" y="3321050"/>
          <p14:tracePt t="41820" x="6916738" y="3321050"/>
          <p14:tracePt t="41828" x="6927850" y="3321050"/>
          <p14:tracePt t="41836" x="6946900" y="3321050"/>
          <p14:tracePt t="41843" x="6951663" y="3321050"/>
          <p14:tracePt t="41853" x="6964363" y="3325813"/>
          <p14:tracePt t="41859" x="6981825" y="3325813"/>
          <p14:tracePt t="41869" x="6999288" y="3325813"/>
          <p14:tracePt t="41876" x="7027863" y="3325813"/>
          <p14:tracePt t="41884" x="7064375" y="3325813"/>
          <p14:tracePt t="41905" x="7158038" y="3325813"/>
          <p14:tracePt t="41907" x="7227888" y="3325813"/>
          <p14:tracePt t="41915" x="7316788" y="3314700"/>
          <p14:tracePt t="41923" x="7399338" y="3314700"/>
          <p14:tracePt t="41932" x="7480300" y="3314700"/>
          <p14:tracePt t="41939" x="7562850" y="3308350"/>
          <p14:tracePt t="41948" x="7610475" y="3302000"/>
          <p14:tracePt t="41956" x="7651750" y="3302000"/>
          <p14:tracePt t="41963" x="7680325" y="3302000"/>
          <p14:tracePt t="41972" x="7715250" y="3297238"/>
          <p14:tracePt t="41979" x="7739063" y="3297238"/>
          <p14:tracePt t="41989" x="7745413" y="3297238"/>
          <p14:tracePt t="41996" x="7762875" y="3290888"/>
          <p14:tracePt t="42005" x="7780338" y="3290888"/>
          <p14:tracePt t="42012" x="7793038" y="3290888"/>
          <p14:tracePt t="42020" x="7815263" y="3290888"/>
          <p14:tracePt t="42028" x="7845425" y="3290888"/>
          <p14:tracePt t="42036" x="7874000" y="3290888"/>
          <p14:tracePt t="42044" x="7927975" y="3297238"/>
          <p14:tracePt t="42052" x="7986713" y="3297238"/>
          <p14:tracePt t="42060" x="8045450" y="3297238"/>
          <p14:tracePt t="42069" x="8115300" y="3302000"/>
          <p14:tracePt t="42076" x="8186738" y="3308350"/>
          <p14:tracePt t="42084" x="8232775" y="3321050"/>
          <p14:tracePt t="42092" x="8286750" y="3321050"/>
          <p14:tracePt t="42099" x="8332788" y="3321050"/>
          <p14:tracePt t="42108" x="8385175" y="3325813"/>
          <p14:tracePt t="42116" x="8421688" y="3325813"/>
          <p14:tracePt t="42123" x="8462963" y="3332163"/>
          <p14:tracePt t="42132" x="8504238" y="3338513"/>
          <p14:tracePt t="42139" x="8539163" y="3338513"/>
          <p14:tracePt t="42148" x="8580438" y="3343275"/>
          <p14:tracePt t="42156" x="8615363" y="3343275"/>
          <p14:tracePt t="42164" x="8656638" y="3355975"/>
          <p14:tracePt t="42172" x="8691563" y="3355975"/>
          <p14:tracePt t="42179" x="8720138" y="3355975"/>
          <p14:tracePt t="42189" x="8732838" y="3355975"/>
          <p14:tracePt t="42195" x="8750300" y="3355975"/>
          <p14:tracePt t="42204" x="8761413" y="3355975"/>
          <p14:tracePt t="42212" x="8767763" y="3355975"/>
          <p14:tracePt t="43179" x="8774113" y="3355975"/>
          <p14:tracePt t="43187" x="8778875" y="3355975"/>
          <p14:tracePt t="43196" x="8791575" y="3355975"/>
          <p14:tracePt t="43203" x="8802688" y="3355975"/>
          <p14:tracePt t="43212" x="8809038" y="3360738"/>
          <p14:tracePt t="43220" x="8820150" y="3367088"/>
          <p14:tracePt t="43227" x="8832850" y="3373438"/>
          <p14:tracePt t="43237" x="8839200" y="3379788"/>
          <p14:tracePt t="43244" x="8843963" y="3379788"/>
          <p14:tracePt t="43252" x="8850313" y="3379788"/>
          <p14:tracePt t="43259" x="8850313" y="3384550"/>
          <p14:tracePt t="43268" x="8856663" y="3384550"/>
          <p14:tracePt t="46268" x="8850313" y="3390900"/>
          <p14:tracePt t="46292" x="8839200" y="3384550"/>
          <p14:tracePt t="46299" x="8826500" y="3384550"/>
          <p14:tracePt t="46308" x="8791575" y="3397250"/>
          <p14:tracePt t="46316" x="8767763" y="3414713"/>
          <p14:tracePt t="46323" x="8726488" y="3432175"/>
          <p14:tracePt t="46331" x="8709025" y="3438525"/>
          <p14:tracePt t="46340" x="8691563" y="3455988"/>
          <p14:tracePt t="46348" x="8667750" y="3478213"/>
          <p14:tracePt t="46356" x="8650288" y="3490913"/>
          <p14:tracePt t="46364" x="8632825" y="3508375"/>
          <p14:tracePt t="46373" x="8609013" y="3532188"/>
          <p14:tracePt t="46380" x="8580438" y="3549650"/>
          <p14:tracePt t="46389" x="8556625" y="3573463"/>
          <p14:tracePt t="46396" x="8521700" y="3597275"/>
          <p14:tracePt t="46404" x="8467725" y="3625850"/>
          <p14:tracePt t="46411" x="8421688" y="3656013"/>
          <p14:tracePt t="46419" x="8362950" y="3684588"/>
          <p14:tracePt t="46427" x="8280400" y="3719513"/>
          <p14:tracePt t="46435" x="8197850" y="3760788"/>
          <p14:tracePt t="46443" x="8115300" y="3802063"/>
          <p14:tracePt t="46451" x="8010525" y="3843338"/>
          <p14:tracePt t="46460" x="7862888" y="3908425"/>
          <p14:tracePt t="46468" x="7739063" y="3954463"/>
          <p14:tracePt t="46476" x="7610475" y="4008438"/>
          <p14:tracePt t="46484" x="7504113" y="4049713"/>
          <p14:tracePt t="46492" x="7410450" y="4089400"/>
          <p14:tracePt t="46499" x="7321550" y="4125913"/>
          <p14:tracePt t="46508" x="7223125" y="4148138"/>
          <p14:tracePt t="46515" x="7123113" y="4184650"/>
          <p14:tracePt t="46524" x="7040563" y="4202113"/>
          <p14:tracePt t="46531" x="6951663" y="4225925"/>
          <p14:tracePt t="46540" x="6851650" y="4237038"/>
          <p14:tracePt t="46548" x="6764338" y="4254500"/>
          <p14:tracePt t="46556" x="6664325" y="4267200"/>
          <p14:tracePt t="46564" x="6553200" y="4284663"/>
          <p14:tracePt t="46573" x="6434138" y="4306888"/>
          <p14:tracePt t="46580" x="6305550" y="4325938"/>
          <p14:tracePt t="46588" x="6176963" y="4348163"/>
          <p14:tracePt t="46595" x="6076950" y="4354513"/>
          <p14:tracePt t="46604" x="5988050" y="4360863"/>
          <p14:tracePt t="46611" x="5900738" y="4371975"/>
          <p14:tracePt t="46619" x="5822950" y="4378325"/>
          <p14:tracePt t="46627" x="5770563" y="4384675"/>
          <p14:tracePt t="46635" x="5729288" y="4402138"/>
          <p14:tracePt t="46644" x="5705475" y="4413250"/>
          <p14:tracePt t="46651" x="5676900" y="4424363"/>
          <p14:tracePt t="46660" x="5670550" y="4430713"/>
          <p14:tracePt t="46668" x="5665788" y="4437063"/>
          <p14:tracePt t="46677" x="5653088" y="4448175"/>
          <p14:tracePt t="46684" x="5653088" y="4454525"/>
          <p14:tracePt t="46692" x="5646738" y="4460875"/>
          <p14:tracePt t="46699" x="5646738" y="4471988"/>
          <p14:tracePt t="46709" x="5641975" y="4489450"/>
          <p14:tracePt t="46715" x="5629275" y="4506913"/>
          <p14:tracePt t="46724" x="5618163" y="4519613"/>
          <p14:tracePt t="46732" x="5607050" y="4537075"/>
          <p14:tracePt t="46740" x="5583238" y="4554538"/>
          <p14:tracePt t="46748" x="5546725" y="4578350"/>
          <p14:tracePt t="46757" x="5511800" y="4589463"/>
          <p14:tracePt t="46764" x="5483225" y="4595813"/>
          <p14:tracePt t="46773" x="5448300" y="4606925"/>
          <p14:tracePt t="46779" x="5418138" y="4619625"/>
          <p14:tracePt t="46788" x="5394325" y="4619625"/>
          <p14:tracePt t="46796" x="5370513" y="4619625"/>
          <p14:tracePt t="46804" x="5359400" y="4619625"/>
          <p14:tracePt t="46811" x="5348288" y="4619625"/>
          <p14:tracePt t="46820" x="5335588" y="4619625"/>
          <p14:tracePt t="46828" x="5330825" y="4619625"/>
          <p14:tracePt t="46836" x="5324475" y="4619625"/>
          <p14:tracePt t="46844" x="5318125" y="4619625"/>
          <p14:tracePt t="46860" x="5311775" y="4619625"/>
          <p14:tracePt t="46867" x="5307013" y="4619625"/>
          <p14:tracePt t="46891" x="5289550" y="4619625"/>
          <p14:tracePt t="46900" x="5283200" y="4619625"/>
          <p14:tracePt t="46907" x="5265738" y="4602163"/>
          <p14:tracePt t="46915" x="5241925" y="4589463"/>
          <p14:tracePt t="46924" x="5224463" y="4578350"/>
          <p14:tracePt t="46932" x="5211763" y="4572000"/>
          <p14:tracePt t="46940" x="5200650" y="4565650"/>
          <p14:tracePt t="46957" x="5200650" y="4560888"/>
          <p14:tracePt t="46964" x="5194300" y="4560888"/>
          <p14:tracePt t="47227" x="5194300" y="4554538"/>
          <p14:tracePt t="47235" x="5194300" y="4548188"/>
          <p14:tracePt t="47243" x="5200650" y="4530725"/>
          <p14:tracePt t="47252" x="5224463" y="4506913"/>
          <p14:tracePt t="47260" x="5235575" y="4489450"/>
          <p14:tracePt t="47267" x="5253038" y="4465638"/>
          <p14:tracePt t="47277" x="5265738" y="4448175"/>
          <p14:tracePt t="47284" x="5289550" y="4430713"/>
          <p14:tracePt t="47292" x="5294313" y="4413250"/>
          <p14:tracePt t="47300" x="5307013" y="4395788"/>
          <p14:tracePt t="47307" x="5311775" y="4389438"/>
          <p14:tracePt t="47316" x="5324475" y="4384675"/>
          <p14:tracePt t="47324" x="5330825" y="4371975"/>
          <p14:tracePt t="47332" x="5341938" y="4365625"/>
          <p14:tracePt t="47340" x="5353050" y="4354513"/>
          <p14:tracePt t="47347" x="5370513" y="4348163"/>
          <p14:tracePt t="47357" x="5383213" y="4337050"/>
          <p14:tracePt t="47364" x="5394325" y="4330700"/>
          <p14:tracePt t="47372" x="5411788" y="4325938"/>
          <p14:tracePt t="47379" x="5424488" y="4313238"/>
          <p14:tracePt t="47388" x="5441950" y="4306888"/>
          <p14:tracePt t="47395" x="5448300" y="4306888"/>
          <p14:tracePt t="47404" x="5459413" y="4302125"/>
          <p14:tracePt t="47411" x="5465763" y="4302125"/>
          <p14:tracePt t="47419" x="5470525" y="4302125"/>
          <p14:tracePt t="47539" x="5476875" y="4302125"/>
          <p14:tracePt t="47548" x="5483225" y="4313238"/>
          <p14:tracePt t="47556" x="5487988" y="4319588"/>
          <p14:tracePt t="47564" x="5494338" y="4325938"/>
          <p14:tracePt t="47572" x="5500688" y="4330700"/>
          <p14:tracePt t="47579" x="5500688" y="4337050"/>
          <p14:tracePt t="47588" x="5511800" y="4337050"/>
          <p14:tracePt t="47595" x="5518150" y="4343400"/>
          <p14:tracePt t="47604" x="5518150" y="4348163"/>
          <p14:tracePt t="47611" x="5524500" y="4348163"/>
          <p14:tracePt t="47619" x="5529263" y="4348163"/>
          <p14:tracePt t="47627" x="5535613" y="4348163"/>
          <p14:tracePt t="47843" x="5529263" y="4348163"/>
          <p14:tracePt t="47851" x="5511800" y="4348163"/>
          <p14:tracePt t="47860" x="5487988" y="4343400"/>
          <p14:tracePt t="47867" x="5448300" y="4337050"/>
          <p14:tracePt t="47892" x="5248275" y="4313238"/>
          <p14:tracePt t="47900" x="5159375" y="4302125"/>
          <p14:tracePt t="47908" x="5072063" y="4295775"/>
          <p14:tracePt t="47916" x="4995863" y="4289425"/>
          <p14:tracePt t="47924" x="4924425" y="4278313"/>
          <p14:tracePt t="47932" x="4865688" y="4278313"/>
          <p14:tracePt t="47941" x="4813300" y="4271963"/>
          <p14:tracePt t="47948" x="4772025" y="4267200"/>
          <p14:tracePt t="47957" x="4741863" y="4267200"/>
          <p14:tracePt t="47964" x="4724400" y="4260850"/>
          <p14:tracePt t="47972" x="4713288" y="4260850"/>
          <p14:tracePt t="47980" x="4700588" y="4260850"/>
          <p14:tracePt t="47988" x="4695825" y="4260850"/>
          <p14:tracePt t="48004" x="4689475" y="4260850"/>
          <p14:tracePt t="48011" x="4678363" y="4260850"/>
          <p14:tracePt t="48019" x="4672013" y="4260850"/>
          <p14:tracePt t="48028" x="4660900" y="4260850"/>
          <p14:tracePt t="48035" x="4648200" y="4260850"/>
          <p14:tracePt t="48044" x="4637088" y="4260850"/>
          <p14:tracePt t="48052" x="4624388" y="4260850"/>
          <p14:tracePt t="48068" x="4619625" y="4254500"/>
          <p14:tracePt t="48124" x="4624388" y="4254500"/>
          <p14:tracePt t="48131" x="4630738" y="4254500"/>
          <p14:tracePt t="48140" x="4630738" y="4248150"/>
          <p14:tracePt t="48148" x="4630738" y="4243388"/>
          <p14:tracePt t="48179" x="4630738" y="4237038"/>
          <p14:tracePt t="48228" x="4637088" y="4237038"/>
          <p14:tracePt t="48236" x="4641850" y="4225925"/>
          <p14:tracePt t="48251" x="4648200" y="4219575"/>
          <p14:tracePt t="48260" x="4648200" y="4206875"/>
          <p14:tracePt t="48268" x="4654550" y="4206875"/>
          <p14:tracePt t="48275" x="4660900" y="4202113"/>
          <p14:tracePt t="48284" x="4665663" y="4202113"/>
          <p14:tracePt t="48628" x="4665663" y="4195763"/>
          <p14:tracePt t="48635" x="4665663" y="4189413"/>
          <p14:tracePt t="48644" x="4660900" y="4178300"/>
          <p14:tracePt t="48652" x="4654550" y="4167188"/>
          <p14:tracePt t="48661" x="4654550" y="4160838"/>
          <p14:tracePt t="48668" x="4654550" y="4148138"/>
          <p14:tracePt t="48675" x="4654550" y="4143375"/>
          <p14:tracePt t="48684" x="4654550" y="4130675"/>
          <p14:tracePt t="48692" x="4654550" y="4113213"/>
          <p14:tracePt t="48699" x="4660900" y="4102100"/>
          <p14:tracePt t="48708" x="4665663" y="4089400"/>
          <p14:tracePt t="48716" x="4672013" y="4078288"/>
          <p14:tracePt t="48725" x="4672013" y="4071938"/>
          <p14:tracePt t="48732" x="4672013" y="4067175"/>
          <p14:tracePt t="48742" x="4672013" y="4054475"/>
          <p14:tracePt t="49164" x="4678363" y="4054475"/>
          <p14:tracePt t="49171" x="4683125" y="4049713"/>
          <p14:tracePt t="49179" x="4689475" y="4030663"/>
          <p14:tracePt t="49188" x="4695825" y="4019550"/>
          <p14:tracePt t="49195" x="4700588" y="4008438"/>
          <p14:tracePt t="49204" x="4706938" y="3995738"/>
          <p14:tracePt t="49212" x="4713288" y="3978275"/>
          <p14:tracePt t="49219" x="4719638" y="3960813"/>
          <p14:tracePt t="49229" x="4730750" y="3943350"/>
          <p14:tracePt t="49236" x="4737100" y="3932238"/>
          <p14:tracePt t="49244" x="4737100" y="3913188"/>
          <p14:tracePt t="49252" x="4741863" y="3895725"/>
          <p14:tracePt t="49259" x="4748213" y="3884613"/>
          <p14:tracePt t="49268" x="4748213" y="3871913"/>
          <p14:tracePt t="49276" x="4748213" y="3860800"/>
          <p14:tracePt t="49283" x="4748213" y="3854450"/>
          <p14:tracePt t="49292" x="4748213" y="3843338"/>
          <p14:tracePt t="49309" x="4748213" y="3836988"/>
          <p14:tracePt t="50036" x="4737100" y="3832225"/>
          <p14:tracePt t="50044" x="4719638" y="3813175"/>
          <p14:tracePt t="50052" x="4683125" y="3790950"/>
          <p14:tracePt t="50060" x="4660900" y="3778250"/>
          <p14:tracePt t="50068" x="4641850" y="3760788"/>
          <p14:tracePt t="50076" x="4624388" y="3743325"/>
          <p14:tracePt t="50083" x="4602163" y="3725863"/>
          <p14:tracePt t="50093" x="4583113" y="3714750"/>
          <p14:tracePt t="50099" x="4560888" y="3695700"/>
          <p14:tracePt t="50110" x="4530725" y="3678238"/>
          <p14:tracePt t="50115" x="4502150" y="3656013"/>
          <p14:tracePt t="50124" x="4483100" y="3649663"/>
          <p14:tracePt t="50131" x="4465638" y="3636963"/>
          <p14:tracePt t="50139" x="4448175" y="3619500"/>
          <p14:tracePt t="50147" x="4437063" y="3614738"/>
          <p14:tracePt t="50155" x="4430713" y="3602038"/>
          <p14:tracePt t="50163" x="4424363" y="3602038"/>
          <p14:tracePt t="50171" x="4419600" y="3597275"/>
          <p14:tracePt t="50396" x="4424363" y="3597275"/>
          <p14:tracePt t="50403" x="4443413" y="3614738"/>
          <p14:tracePt t="50412" x="4471988" y="3632200"/>
          <p14:tracePt t="50420" x="4502150" y="3656013"/>
          <p14:tracePt t="50429" x="4548188" y="3678238"/>
          <p14:tracePt t="50436" x="4578350" y="3690938"/>
          <p14:tracePt t="50443" x="4624388" y="3714750"/>
          <p14:tracePt t="50452" x="4665663" y="3725863"/>
          <p14:tracePt t="50460" x="4706938" y="3749675"/>
          <p14:tracePt t="50468" x="4759325" y="3773488"/>
          <p14:tracePt t="50476" x="4806950" y="3790950"/>
          <p14:tracePt t="50484" x="4837113" y="3795713"/>
          <p14:tracePt t="50493" x="4859338" y="3808413"/>
          <p14:tracePt t="50499" x="4883150" y="3808413"/>
          <p14:tracePt t="50508" x="4895850" y="3808413"/>
          <p14:tracePt t="50515" x="4900613" y="3808413"/>
          <p14:tracePt t="50524" x="4906963" y="3808413"/>
          <p14:tracePt t="50532" x="4913313" y="3808413"/>
          <p14:tracePt t="50627" x="4918075" y="3802063"/>
          <p14:tracePt t="50636" x="4918075" y="3795713"/>
          <p14:tracePt t="50643" x="4918075" y="3790950"/>
          <p14:tracePt t="50651" x="4918075" y="3778250"/>
          <p14:tracePt t="50660" x="4924425" y="3773488"/>
          <p14:tracePt t="50668" x="4924425" y="3754438"/>
          <p14:tracePt t="50676" x="4930775" y="3743325"/>
          <p14:tracePt t="50684" x="4937125" y="3736975"/>
          <p14:tracePt t="50693" x="4941888" y="3719513"/>
          <p14:tracePt t="50699" x="4941888" y="3708400"/>
          <p14:tracePt t="50708" x="4948238" y="3702050"/>
          <p14:tracePt t="50715" x="4954588" y="3690938"/>
          <p14:tracePt t="50724" x="4959350" y="3678238"/>
          <p14:tracePt t="50731" x="4965700" y="3667125"/>
          <p14:tracePt t="50739" x="4972050" y="3660775"/>
          <p14:tracePt t="50748" x="4972050" y="3656013"/>
          <p14:tracePt t="50755" x="4976813" y="3649663"/>
          <p14:tracePt t="50763" x="4983163" y="3649663"/>
          <p14:tracePt t="50916" x="4976813" y="3649663"/>
          <p14:tracePt t="50956" x="4976813" y="3656013"/>
          <p14:tracePt t="50964" x="4972050" y="3656013"/>
          <p14:tracePt t="52548" x="4965700" y="365601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AF94C75-5C36-454E-8599-C355ACA710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44" y="133086"/>
            <a:ext cx="3245005" cy="3973350"/>
          </a:xfrm>
          <a:prstGeom prst="rect">
            <a:avLst/>
          </a:prstGeom>
        </p:spPr>
      </p:pic>
      <p:pic>
        <p:nvPicPr>
          <p:cNvPr id="2" name="Picture 1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F4FB4637-EBCA-416F-937F-5C95FB0D7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4" y="1354873"/>
            <a:ext cx="6927352" cy="5503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F930C-EDD6-4DBC-A1C2-6C870CA3FB26}"/>
              </a:ext>
            </a:extLst>
          </p:cNvPr>
          <p:cNvSpPr txBox="1"/>
          <p:nvPr/>
        </p:nvSpPr>
        <p:spPr>
          <a:xfrm>
            <a:off x="4471113" y="442239"/>
            <a:ext cx="629612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04434-405B-4841-8F89-837A1210A755}"/>
              </a:ext>
            </a:extLst>
          </p:cNvPr>
          <p:cNvSpPr txBox="1"/>
          <p:nvPr/>
        </p:nvSpPr>
        <p:spPr>
          <a:xfrm>
            <a:off x="5158894" y="473017"/>
            <a:ext cx="1888721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IAS</a:t>
            </a:r>
            <a:r>
              <a:rPr lang="en-US" sz="1600" b="1" dirty="0">
                <a:solidFill>
                  <a:srgbClr val="7030A0"/>
                </a:solidFill>
              </a:rPr>
              <a:t>   </a:t>
            </a:r>
            <a:r>
              <a:rPr lang="en-US" sz="1600" b="1" dirty="0">
                <a:solidFill>
                  <a:srgbClr val="FF0000"/>
                </a:solidFill>
              </a:rPr>
              <a:t>NoSpherA2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8B41D-F353-4FF6-B770-A6ABD5D311E8}"/>
              </a:ext>
            </a:extLst>
          </p:cNvPr>
          <p:cNvSpPr txBox="1"/>
          <p:nvPr/>
        </p:nvSpPr>
        <p:spPr>
          <a:xfrm>
            <a:off x="4512348" y="748442"/>
            <a:ext cx="2664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2.93</a:t>
            </a:r>
            <a:r>
              <a:rPr lang="en-US" sz="1800" b="1" dirty="0">
                <a:solidFill>
                  <a:srgbClr val="0000FF"/>
                </a:solidFill>
              </a:rPr>
              <a:t>    2.49     </a:t>
            </a:r>
            <a:r>
              <a:rPr lang="en-US" sz="1800" b="1" dirty="0">
                <a:solidFill>
                  <a:srgbClr val="FF0000"/>
                </a:solidFill>
              </a:rPr>
              <a:t>2.17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52EBE-A8B7-4D31-92C4-0FBCFAFD158B}"/>
              </a:ext>
            </a:extLst>
          </p:cNvPr>
          <p:cNvSpPr txBox="1"/>
          <p:nvPr/>
        </p:nvSpPr>
        <p:spPr>
          <a:xfrm>
            <a:off x="4443935" y="1056649"/>
            <a:ext cx="2014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B050"/>
                </a:solidFill>
              </a:rPr>
              <a:t>13</a:t>
            </a:r>
            <a:r>
              <a:rPr lang="en-US" sz="1800" b="1" i="1" dirty="0">
                <a:solidFill>
                  <a:srgbClr val="00B050"/>
                </a:solidFill>
                <a:sym typeface="Symbol"/>
              </a:rPr>
              <a:t>16  </a:t>
            </a:r>
            <a:r>
              <a:rPr lang="en-US" sz="1800" b="1" i="1" dirty="0">
                <a:solidFill>
                  <a:srgbClr val="0000CC"/>
                </a:solidFill>
                <a:sym typeface="Symbol"/>
              </a:rPr>
              <a:t>1113   </a:t>
            </a:r>
            <a:r>
              <a:rPr lang="en-US" sz="1800" b="1" i="1" dirty="0">
                <a:solidFill>
                  <a:srgbClr val="FF0000"/>
                </a:solidFill>
                <a:sym typeface="Symbol"/>
              </a:rPr>
              <a:t>11</a:t>
            </a:r>
            <a:r>
              <a:rPr lang="en-US" sz="1800" b="1" i="1" dirty="0">
                <a:solidFill>
                  <a:srgbClr val="7030A0"/>
                </a:solidFill>
                <a:sym typeface="Symbol"/>
              </a:rPr>
              <a:t> 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2B42D0-A0D5-4B8D-B93A-F08DA2333589}"/>
              </a:ext>
            </a:extLst>
          </p:cNvPr>
          <p:cNvSpPr txBox="1"/>
          <p:nvPr/>
        </p:nvSpPr>
        <p:spPr>
          <a:xfrm>
            <a:off x="3095184" y="648555"/>
            <a:ext cx="3511964" cy="80020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en-US" sz="2800" kern="0" dirty="0">
                <a:solidFill>
                  <a:prstClr val="black"/>
                </a:solidFill>
              </a:rPr>
              <a:t>          </a:t>
            </a:r>
            <a:r>
              <a:rPr lang="en-US" b="1" i="1" kern="0" dirty="0">
                <a:solidFill>
                  <a:srgbClr val="002060"/>
                </a:solidFill>
              </a:rPr>
              <a:t>R</a:t>
            </a:r>
            <a:endParaRPr lang="en-US" b="1" dirty="0">
              <a:solidFill>
                <a:srgbClr val="FF0066"/>
              </a:solidFill>
            </a:endParaRPr>
          </a:p>
          <a:p>
            <a:pPr defTabSz="2194332"/>
            <a:r>
              <a:rPr lang="el-GR" dirty="0">
                <a:solidFill>
                  <a:srgbClr val="002060"/>
                </a:solidFill>
              </a:rPr>
              <a:t>σ</a:t>
            </a:r>
            <a:r>
              <a:rPr lang="en-US" dirty="0">
                <a:solidFill>
                  <a:srgbClr val="002060"/>
                </a:solidFill>
              </a:rPr>
              <a:t>(C-C)</a:t>
            </a:r>
            <a:r>
              <a:rPr lang="en-US" sz="1600" i="1" dirty="0">
                <a:solidFill>
                  <a:srgbClr val="002060"/>
                </a:solidFill>
              </a:rPr>
              <a:t>×10</a:t>
            </a:r>
            <a:r>
              <a:rPr lang="en-US" sz="1600" i="1" baseline="30000" dirty="0">
                <a:solidFill>
                  <a:srgbClr val="002060"/>
                </a:solidFill>
              </a:rPr>
              <a:t>-4</a:t>
            </a:r>
            <a:r>
              <a:rPr lang="en-US" sz="1600" dirty="0">
                <a:solidFill>
                  <a:srgbClr val="002060"/>
                </a:solidFill>
                <a:latin typeface="Times New Roman"/>
                <a:cs typeface="Times New Roman"/>
              </a:rPr>
              <a:t>Å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0A6FD6-5DC1-49B8-9660-3619B5E4B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763" y="4856356"/>
            <a:ext cx="1831513" cy="19600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DEB05-70B7-4F6E-A41A-26F355126C4F}"/>
              </a:ext>
            </a:extLst>
          </p:cNvPr>
          <p:cNvSpPr txBox="1"/>
          <p:nvPr/>
        </p:nvSpPr>
        <p:spPr>
          <a:xfrm>
            <a:off x="5289388" y="1558503"/>
            <a:ext cx="957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00FF"/>
                </a:solidFill>
              </a:rPr>
              <a:t>Co d</a:t>
            </a:r>
            <a:r>
              <a:rPr lang="en-US" sz="2800" b="1" i="1" baseline="30000" dirty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FB956-FFBC-465D-B043-7C734C5E30F5}"/>
              </a:ext>
            </a:extLst>
          </p:cNvPr>
          <p:cNvSpPr txBox="1"/>
          <p:nvPr/>
        </p:nvSpPr>
        <p:spPr>
          <a:xfrm>
            <a:off x="2542479" y="-49070"/>
            <a:ext cx="67297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highlight>
                  <a:srgbClr val="00FFFF"/>
                </a:highlight>
                <a:latin typeface="Edwardian Script ITC" panose="030303020407070D0804" pitchFamily="66" charset="0"/>
              </a:rPr>
              <a:t>Application of quantum crystallography methods to structures of macrocyclic 3d-transition metal complexes </a:t>
            </a: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9C60FB1A-CDC1-4E33-BDBB-D9C3433EE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80"/>
    </mc:Choice>
    <mc:Fallback xmlns="">
      <p:transition spd="slow" advTm="95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89" x="4989513" y="3656013"/>
          <p14:tracePt t="897" x="4995863" y="3656013"/>
          <p14:tracePt t="905" x="5006975" y="3656013"/>
          <p14:tracePt t="913" x="5018088" y="3656013"/>
          <p14:tracePt t="922" x="5035550" y="3656013"/>
          <p14:tracePt t="929" x="5072063" y="3643313"/>
          <p14:tracePt t="939" x="5113338" y="3636963"/>
          <p14:tracePt t="945" x="5159375" y="3632200"/>
          <p14:tracePt t="953" x="5194300" y="3619500"/>
          <p14:tracePt t="961" x="5235575" y="3602038"/>
          <p14:tracePt t="969" x="5283200" y="3573463"/>
          <p14:tracePt t="977" x="5324475" y="3556000"/>
          <p14:tracePt t="985" x="5376863" y="3519488"/>
          <p14:tracePt t="993" x="5424488" y="3484563"/>
          <p14:tracePt t="1001" x="5476875" y="3449638"/>
          <p14:tracePt t="1009" x="5511800" y="3408363"/>
          <p14:tracePt t="1017" x="5546725" y="3373438"/>
          <p14:tracePt t="1026" x="5576888" y="3349625"/>
          <p14:tracePt t="1033" x="5600700" y="3325813"/>
          <p14:tracePt t="1042" x="5611813" y="3314700"/>
          <p14:tracePt t="1049" x="5624513" y="3290888"/>
          <p14:tracePt t="1057" x="5629275" y="3279775"/>
          <p14:tracePt t="1065" x="5635625" y="3273425"/>
          <p14:tracePt t="1072" x="5635625" y="3267075"/>
          <p14:tracePt t="2265" x="5635625" y="3249613"/>
          <p14:tracePt t="2345" x="5635625" y="3243263"/>
          <p14:tracePt t="2361" x="5635625" y="3225800"/>
          <p14:tracePt t="2369" x="5635625" y="3201988"/>
          <p14:tracePt t="2377" x="5635625" y="3184525"/>
          <p14:tracePt t="2385" x="5635625" y="3162300"/>
          <p14:tracePt t="2393" x="5641975" y="3149600"/>
          <p14:tracePt t="2401" x="5646738" y="3138488"/>
          <p14:tracePt t="2409" x="5646738" y="3121025"/>
          <p14:tracePt t="2417" x="5653088" y="3097213"/>
          <p14:tracePt t="2426" x="5665788" y="3073400"/>
          <p14:tracePt t="2433" x="5670550" y="3049588"/>
          <p14:tracePt t="2441" x="5688013" y="3008313"/>
          <p14:tracePt t="2449" x="5694363" y="2967038"/>
          <p14:tracePt t="2457" x="5700713" y="2925763"/>
          <p14:tracePt t="2465" x="5718175" y="2873375"/>
          <p14:tracePt t="2473" x="5718175" y="2827338"/>
          <p14:tracePt t="2481" x="5724525" y="2786063"/>
          <p14:tracePt t="2490" x="5735638" y="2732088"/>
          <p14:tracePt t="2497" x="5746750" y="2690813"/>
          <p14:tracePt t="2507" x="5746750" y="2668588"/>
          <p14:tracePt t="2513" x="5753100" y="2644775"/>
          <p14:tracePt t="2521" x="5759450" y="2620963"/>
          <p14:tracePt t="2529" x="5770563" y="2603500"/>
          <p14:tracePt t="2537" x="5776913" y="2590800"/>
          <p14:tracePt t="2545" x="5783263" y="2573338"/>
          <p14:tracePt t="2553" x="5788025" y="2555875"/>
          <p14:tracePt t="2561" x="5794375" y="2544763"/>
          <p14:tracePt t="2569" x="5800725" y="2532063"/>
          <p14:tracePt t="2577" x="5805488" y="2520950"/>
          <p14:tracePt t="2585" x="5811838" y="2509838"/>
          <p14:tracePt t="2594" x="5811838" y="2503488"/>
          <p14:tracePt t="2601" x="5822950" y="2492375"/>
          <p14:tracePt t="2610" x="5829300" y="2479675"/>
          <p14:tracePt t="2617" x="5835650" y="2468563"/>
          <p14:tracePt t="2626" x="5842000" y="2455863"/>
          <p14:tracePt t="2633" x="5846763" y="2444750"/>
          <p14:tracePt t="2641" x="5846763" y="2427288"/>
          <p14:tracePt t="2649" x="5853113" y="2409825"/>
          <p14:tracePt t="2657" x="5853113" y="2403475"/>
          <p14:tracePt t="2665" x="5853113" y="2386013"/>
          <p14:tracePt t="2673" x="5853113" y="2362200"/>
          <p14:tracePt t="2681" x="5853113" y="2351088"/>
          <p14:tracePt t="2690" x="5853113" y="2338388"/>
          <p14:tracePt t="2697" x="5853113" y="2327275"/>
          <p14:tracePt t="2707" x="5853113" y="2316163"/>
          <p14:tracePt t="2713" x="5853113" y="2303463"/>
          <p14:tracePt t="2721" x="5853113" y="2292350"/>
          <p14:tracePt t="2729" x="5853113" y="2286000"/>
          <p14:tracePt t="2737" x="5853113" y="2279650"/>
          <p14:tracePt t="2785" x="5846763" y="2279650"/>
          <p14:tracePt t="2793" x="5842000" y="2279650"/>
          <p14:tracePt t="2801" x="5829300" y="2274888"/>
          <p14:tracePt t="2809" x="5818188" y="2268538"/>
          <p14:tracePt t="2817" x="5800725" y="2255838"/>
          <p14:tracePt t="2825" x="5794375" y="2244725"/>
          <p14:tracePt t="2833" x="5783263" y="2233613"/>
          <p14:tracePt t="2841" x="5764213" y="2220913"/>
          <p14:tracePt t="2849" x="5746750" y="2209800"/>
          <p14:tracePt t="2857" x="5729288" y="2209800"/>
          <p14:tracePt t="2865" x="5718175" y="2197100"/>
          <p14:tracePt t="2874" x="5700713" y="2185988"/>
          <p14:tracePt t="2881" x="5683250" y="2179638"/>
          <p14:tracePt t="2891" x="5670550" y="2174875"/>
          <p14:tracePt t="2897" x="5659438" y="2174875"/>
          <p14:tracePt t="2906" x="5641975" y="2168525"/>
          <p14:tracePt t="2913" x="5624513" y="2168525"/>
          <p14:tracePt t="2921" x="5611813" y="2168525"/>
          <p14:tracePt t="2929" x="5600700" y="2168525"/>
          <p14:tracePt t="2937" x="5583238" y="2168525"/>
          <p14:tracePt t="2945" x="5570538" y="2168525"/>
          <p14:tracePt t="2953" x="5553075" y="2162175"/>
          <p14:tracePt t="2961" x="5535613" y="2162175"/>
          <p14:tracePt t="2969" x="5529263" y="2162175"/>
          <p14:tracePt t="2977" x="5518150" y="2162175"/>
          <p14:tracePt t="2985" x="5507038" y="2157413"/>
          <p14:tracePt t="3001" x="5494338" y="2157413"/>
          <p14:tracePt t="3009" x="5487988" y="2157413"/>
          <p14:tracePt t="3017" x="5470525" y="2157413"/>
          <p14:tracePt t="3027" x="5453063" y="2157413"/>
          <p14:tracePt t="3033" x="5435600" y="2157413"/>
          <p14:tracePt t="3041" x="5429250" y="2157413"/>
          <p14:tracePt t="3049" x="5418138" y="2157413"/>
          <p14:tracePt t="3057" x="5411788" y="2157413"/>
          <p14:tracePt t="3065" x="5407025" y="2157413"/>
          <p14:tracePt t="3074" x="5400675" y="2157413"/>
          <p14:tracePt t="3090" x="5394325" y="2157413"/>
          <p14:tracePt t="3097" x="5389563" y="2157413"/>
          <p14:tracePt t="3105" x="5383213" y="2157413"/>
          <p14:tracePt t="3129" x="5376863" y="2157413"/>
          <p14:tracePt t="3137" x="5370513" y="2157413"/>
          <p14:tracePt t="3153" x="5353050" y="2157413"/>
          <p14:tracePt t="3161" x="5341938" y="2157413"/>
          <p14:tracePt t="3169" x="5318125" y="2157413"/>
          <p14:tracePt t="3177" x="5294313" y="2157413"/>
          <p14:tracePt t="3185" x="5276850" y="2157413"/>
          <p14:tracePt t="3193" x="5259388" y="2157413"/>
          <p14:tracePt t="3201" x="5235575" y="2144713"/>
          <p14:tracePt t="3210" x="5218113" y="2144713"/>
          <p14:tracePt t="3217" x="5194300" y="2138363"/>
          <p14:tracePt t="3225" x="5176838" y="2133600"/>
          <p14:tracePt t="3233" x="5172075" y="2127250"/>
          <p14:tracePt t="3241" x="5165725" y="2127250"/>
          <p14:tracePt t="3249" x="5159375" y="2127250"/>
          <p14:tracePt t="3258" x="5153025" y="2127250"/>
          <p14:tracePt t="3274" x="5153025" y="2120900"/>
          <p14:tracePt t="3729" x="5153025" y="2116138"/>
          <p14:tracePt t="3737" x="5153025" y="2109788"/>
          <p14:tracePt t="3745" x="5153025" y="2085975"/>
          <p14:tracePt t="3753" x="5153025" y="2068513"/>
          <p14:tracePt t="3761" x="5153025" y="2057400"/>
          <p14:tracePt t="3769" x="5153025" y="2039938"/>
          <p14:tracePt t="3777" x="5148263" y="2016125"/>
          <p14:tracePt t="3785" x="5148263" y="1998663"/>
          <p14:tracePt t="3794" x="5148263" y="1985963"/>
          <p14:tracePt t="3801" x="5141913" y="1962150"/>
          <p14:tracePt t="3810" x="5141913" y="1944688"/>
          <p14:tracePt t="3817" x="5141913" y="1933575"/>
          <p14:tracePt t="3825" x="5141913" y="1920875"/>
          <p14:tracePt t="3833" x="5141913" y="1909763"/>
          <p14:tracePt t="3842" x="5141913" y="1903413"/>
          <p14:tracePt t="3961" x="5135563" y="1903413"/>
          <p14:tracePt t="3969" x="5135563" y="1909763"/>
          <p14:tracePt t="3977" x="5135563" y="1916113"/>
          <p14:tracePt t="3985" x="5130800" y="1927225"/>
          <p14:tracePt t="3993" x="5130800" y="1944688"/>
          <p14:tracePt t="4001" x="5130800" y="1951038"/>
          <p14:tracePt t="4010" x="5130800" y="1962150"/>
          <p14:tracePt t="4017" x="5130800" y="1981200"/>
          <p14:tracePt t="4027" x="5124450" y="1985963"/>
          <p14:tracePt t="4033" x="5124450" y="2009775"/>
          <p14:tracePt t="4042" x="5124450" y="2033588"/>
          <p14:tracePt t="4049" x="5124450" y="2062163"/>
          <p14:tracePt t="4058" x="5130800" y="2085975"/>
          <p14:tracePt t="4065" x="5135563" y="2116138"/>
          <p14:tracePt t="4075" x="5141913" y="2151063"/>
          <p14:tracePt t="4081" x="5159375" y="2174875"/>
          <p14:tracePt t="4089" x="5172075" y="2192338"/>
          <p14:tracePt t="4097" x="5189538" y="2216150"/>
          <p14:tracePt t="4105" x="5207000" y="2233613"/>
          <p14:tracePt t="4113" x="5230813" y="2244725"/>
          <p14:tracePt t="4121" x="5248275" y="2251075"/>
          <p14:tracePt t="4129" x="5265738" y="2262188"/>
          <p14:tracePt t="4137" x="5276850" y="2262188"/>
          <p14:tracePt t="4146" x="5294313" y="2268538"/>
          <p14:tracePt t="4153" x="5307013" y="2274888"/>
          <p14:tracePt t="4161" x="5330825" y="2279650"/>
          <p14:tracePt t="4169" x="5353050" y="2286000"/>
          <p14:tracePt t="4178" x="5383213" y="2292350"/>
          <p14:tracePt t="4185" x="5411788" y="2297113"/>
          <p14:tracePt t="4193" x="5448300" y="2309813"/>
          <p14:tracePt t="4201" x="5487988" y="2316163"/>
          <p14:tracePt t="4209" x="5541963" y="2320925"/>
          <p14:tracePt t="4217" x="5576888" y="2320925"/>
          <p14:tracePt t="4225" x="5646738" y="2327275"/>
          <p14:tracePt t="4233" x="5705475" y="2338388"/>
          <p14:tracePt t="4242" x="5759450" y="2344738"/>
          <p14:tracePt t="4249" x="5818188" y="2344738"/>
          <p14:tracePt t="4258" x="5870575" y="2351088"/>
          <p14:tracePt t="4265" x="5905500" y="2351088"/>
          <p14:tracePt t="4275" x="5946775" y="2351088"/>
          <p14:tracePt t="4281" x="5976938" y="2351088"/>
          <p14:tracePt t="4289" x="6005513" y="2351088"/>
          <p14:tracePt t="4297" x="6040438" y="2351088"/>
          <p14:tracePt t="4305" x="6070600" y="2351088"/>
          <p14:tracePt t="4313" x="6099175" y="2355850"/>
          <p14:tracePt t="4321" x="6129338" y="2355850"/>
          <p14:tracePt t="4329" x="6153150" y="2355850"/>
          <p14:tracePt t="4337" x="6181725" y="2355850"/>
          <p14:tracePt t="4345" x="6205538" y="2355850"/>
          <p14:tracePt t="4353" x="6229350" y="2355850"/>
          <p14:tracePt t="4361" x="6240463" y="2355850"/>
          <p14:tracePt t="4369" x="6257925" y="2351088"/>
          <p14:tracePt t="4377" x="6276975" y="2344738"/>
          <p14:tracePt t="4385" x="6294438" y="2338388"/>
          <p14:tracePt t="4393" x="6299200" y="2333625"/>
          <p14:tracePt t="4401" x="6311900" y="2327275"/>
          <p14:tracePt t="4409" x="6323013" y="2316163"/>
          <p14:tracePt t="4417" x="6340475" y="2303463"/>
          <p14:tracePt t="4426" x="6340475" y="2292350"/>
          <p14:tracePt t="4433" x="6353175" y="2286000"/>
          <p14:tracePt t="4442" x="6357938" y="2279650"/>
          <p14:tracePt t="4449" x="6370638" y="2268538"/>
          <p14:tracePt t="4459" x="6370638" y="2262188"/>
          <p14:tracePt t="4465" x="6375400" y="2251075"/>
          <p14:tracePt t="4473" x="6381750" y="2238375"/>
          <p14:tracePt t="4481" x="6394450" y="2233613"/>
          <p14:tracePt t="4489" x="6394450" y="2220913"/>
          <p14:tracePt t="4497" x="6405563" y="2209800"/>
          <p14:tracePt t="4505" x="6405563" y="2197100"/>
          <p14:tracePt t="4513" x="6416675" y="2179638"/>
          <p14:tracePt t="4521" x="6423025" y="2168525"/>
          <p14:tracePt t="4529" x="6429375" y="2144713"/>
          <p14:tracePt t="4537" x="6434138" y="2127250"/>
          <p14:tracePt t="4545" x="6446838" y="2109788"/>
          <p14:tracePt t="4553" x="6446838" y="2085975"/>
          <p14:tracePt t="4562" x="6453188" y="2074863"/>
          <p14:tracePt t="4569" x="6457950" y="2062163"/>
          <p14:tracePt t="4578" x="6464300" y="2044700"/>
          <p14:tracePt t="4585" x="6464300" y="2033588"/>
          <p14:tracePt t="4593" x="6470650" y="2020888"/>
          <p14:tracePt t="4601" x="6470650" y="2003425"/>
          <p14:tracePt t="4609" x="6470650" y="1998663"/>
          <p14:tracePt t="4617" x="6470650" y="1974850"/>
          <p14:tracePt t="4626" x="6475413" y="1957388"/>
          <p14:tracePt t="4633" x="6481763" y="1939925"/>
          <p14:tracePt t="4642" x="6488113" y="1909763"/>
          <p14:tracePt t="4649" x="6488113" y="1885950"/>
          <p14:tracePt t="4659" x="6492875" y="1868488"/>
          <p14:tracePt t="4665" x="6499225" y="1844675"/>
          <p14:tracePt t="4673" x="6499225" y="1822450"/>
          <p14:tracePt t="4681" x="6499225" y="1798638"/>
          <p14:tracePt t="4689" x="6499225" y="1785938"/>
          <p14:tracePt t="4697" x="6499225" y="1768475"/>
          <p14:tracePt t="4705" x="6499225" y="1757363"/>
          <p14:tracePt t="4713" x="6499225" y="1744663"/>
          <p14:tracePt t="4721" x="6499225" y="1733550"/>
          <p14:tracePt t="4729" x="6499225" y="1727200"/>
          <p14:tracePt t="4745" x="6499225" y="1722438"/>
          <p14:tracePt t="4753" x="6499225" y="1716088"/>
          <p14:tracePt t="4762" x="6499225" y="1709738"/>
          <p14:tracePt t="4777" x="6499225" y="1704975"/>
          <p14:tracePt t="4945" x="6499225" y="1698625"/>
          <p14:tracePt t="4953" x="6481763" y="1692275"/>
          <p14:tracePt t="4961" x="6470650" y="1681163"/>
          <p14:tracePt t="4969" x="6464300" y="1674813"/>
          <p14:tracePt t="4978" x="6453188" y="1668463"/>
          <p14:tracePt t="4985" x="6440488" y="1657350"/>
          <p14:tracePt t="4992" x="6434138" y="1657350"/>
          <p14:tracePt t="5025" x="6434138" y="1651000"/>
          <p14:tracePt t="5065" x="6429375" y="1651000"/>
          <p14:tracePt t="5105" x="6423025" y="1651000"/>
          <p14:tracePt t="5113" x="6411913" y="1639888"/>
          <p14:tracePt t="5121" x="6394450" y="1633538"/>
          <p14:tracePt t="5129" x="6375400" y="1627188"/>
          <p14:tracePt t="5137" x="6357938" y="1622425"/>
          <p14:tracePt t="5146" x="6340475" y="1616075"/>
          <p14:tracePt t="5153" x="6316663" y="1609725"/>
          <p14:tracePt t="5161" x="6294438" y="1598613"/>
          <p14:tracePt t="5169" x="6270625" y="1592263"/>
          <p14:tracePt t="5177" x="6235700" y="1581150"/>
          <p14:tracePt t="5185" x="6205538" y="1574800"/>
          <p14:tracePt t="5193" x="6181725" y="1568450"/>
          <p14:tracePt t="5201" x="6164263" y="1568450"/>
          <p14:tracePt t="5209" x="6153150" y="1568450"/>
          <p14:tracePt t="5217" x="6140450" y="1568450"/>
          <p14:tracePt t="5226" x="6129338" y="1568450"/>
          <p14:tracePt t="5233" x="6118225" y="1568450"/>
          <p14:tracePt t="5243" x="6105525" y="1568450"/>
          <p14:tracePt t="5249" x="6088063" y="1568450"/>
          <p14:tracePt t="5259" x="6081713" y="1568450"/>
          <p14:tracePt t="5265" x="6070600" y="1568450"/>
          <p14:tracePt t="5273" x="6059488" y="1568450"/>
          <p14:tracePt t="5281" x="6046788" y="1563688"/>
          <p14:tracePt t="5289" x="6035675" y="1563688"/>
          <p14:tracePt t="5297" x="6022975" y="1557338"/>
          <p14:tracePt t="5305" x="6011863" y="1550988"/>
          <p14:tracePt t="5313" x="5994400" y="1550988"/>
          <p14:tracePt t="5321" x="5981700" y="1546225"/>
          <p14:tracePt t="5330" x="5970588" y="1546225"/>
          <p14:tracePt t="5337" x="5953125" y="1539875"/>
          <p14:tracePt t="5345" x="5942013" y="1539875"/>
          <p14:tracePt t="5353" x="5929313" y="1539875"/>
          <p14:tracePt t="5362" x="5911850" y="1539875"/>
          <p14:tracePt t="5369" x="5894388" y="1533525"/>
          <p14:tracePt t="5377" x="5876925" y="1533525"/>
          <p14:tracePt t="5385" x="5859463" y="1533525"/>
          <p14:tracePt t="5393" x="5829300" y="1527175"/>
          <p14:tracePt t="5401" x="5805488" y="1527175"/>
          <p14:tracePt t="5410" x="5776913" y="1527175"/>
          <p14:tracePt t="5417" x="5735638" y="1522413"/>
          <p14:tracePt t="5426" x="5705475" y="1522413"/>
          <p14:tracePt t="5433" x="5665788" y="1522413"/>
          <p14:tracePt t="5443" x="5635625" y="1522413"/>
          <p14:tracePt t="5449" x="5611813" y="1522413"/>
          <p14:tracePt t="5457" x="5600700" y="1522413"/>
          <p14:tracePt t="5465" x="5588000" y="1522413"/>
          <p14:tracePt t="5473" x="5583238" y="1522413"/>
          <p14:tracePt t="5617" x="5576888" y="1522413"/>
          <p14:tracePt t="5625" x="5570538" y="1522413"/>
          <p14:tracePt t="5633" x="5559425" y="1522413"/>
          <p14:tracePt t="5642" x="5546725" y="1522413"/>
          <p14:tracePt t="5649" x="5529263" y="1522413"/>
          <p14:tracePt t="5657" x="5524500" y="1522413"/>
          <p14:tracePt t="5665" x="5507038" y="1522413"/>
          <p14:tracePt t="5673" x="5500688" y="1522413"/>
          <p14:tracePt t="5681" x="5487988" y="1522413"/>
          <p14:tracePt t="5689" x="5483225" y="1522413"/>
          <p14:tracePt t="5881" x="5476875" y="1527175"/>
          <p14:tracePt t="5889" x="5465763" y="1533525"/>
          <p14:tracePt t="5897" x="5459413" y="1533525"/>
          <p14:tracePt t="5905" x="5448300" y="1539875"/>
          <p14:tracePt t="5913" x="5435600" y="1546225"/>
          <p14:tracePt t="5921" x="5424488" y="1557338"/>
          <p14:tracePt t="5930" x="5418138" y="1557338"/>
          <p14:tracePt t="5937" x="5411788" y="1557338"/>
          <p14:tracePt t="5946" x="5407025" y="1563688"/>
          <p14:tracePt t="5953" x="5407025" y="1568450"/>
          <p14:tracePt t="6001" x="5400675" y="1568450"/>
          <p14:tracePt t="7673" x="5400675" y="1574800"/>
          <p14:tracePt t="7681" x="5394325" y="1581150"/>
          <p14:tracePt t="7689" x="5383213" y="1616075"/>
          <p14:tracePt t="7697" x="5376863" y="1627188"/>
          <p14:tracePt t="7705" x="5370513" y="1646238"/>
          <p14:tracePt t="7713" x="5365750" y="1674813"/>
          <p14:tracePt t="7721" x="5359400" y="1698625"/>
          <p14:tracePt t="7729" x="5353050" y="1722438"/>
          <p14:tracePt t="7737" x="5341938" y="1763713"/>
          <p14:tracePt t="7745" x="5330825" y="1798638"/>
          <p14:tracePt t="7753" x="5318125" y="1827213"/>
          <p14:tracePt t="7761" x="5307013" y="1874838"/>
          <p14:tracePt t="7769" x="5289550" y="1920875"/>
          <p14:tracePt t="7778" x="5265738" y="1968500"/>
          <p14:tracePt t="7785" x="5253038" y="2016125"/>
          <p14:tracePt t="7795" x="5230813" y="2062163"/>
          <p14:tracePt t="7801" x="5218113" y="2116138"/>
          <p14:tracePt t="7809" x="5200650" y="2162175"/>
          <p14:tracePt t="7817" x="5194300" y="2216150"/>
          <p14:tracePt t="7825" x="5189538" y="2244725"/>
          <p14:tracePt t="7833" x="5183188" y="2279650"/>
          <p14:tracePt t="7841" x="5183188" y="2309813"/>
          <p14:tracePt t="7849" x="5183188" y="2338388"/>
          <p14:tracePt t="7857" x="5183188" y="2368550"/>
          <p14:tracePt t="7865" x="5183188" y="2392363"/>
          <p14:tracePt t="7873" x="5183188" y="2420938"/>
          <p14:tracePt t="7881" x="5189538" y="2444750"/>
          <p14:tracePt t="7889" x="5194300" y="2473325"/>
          <p14:tracePt t="7897" x="5200650" y="2509838"/>
          <p14:tracePt t="7905" x="5207000" y="2532063"/>
          <p14:tracePt t="7914" x="5211763" y="2555875"/>
          <p14:tracePt t="7921" x="5218113" y="2579688"/>
          <p14:tracePt t="7929" x="5218113" y="2590800"/>
          <p14:tracePt t="7937" x="5224463" y="2614613"/>
          <p14:tracePt t="7945" x="5224463" y="2632075"/>
          <p14:tracePt t="7953" x="5224463" y="2644775"/>
          <p14:tracePt t="7961" x="5230813" y="2662238"/>
          <p14:tracePt t="7969" x="5230813" y="2679700"/>
          <p14:tracePt t="7978" x="5230813" y="2686050"/>
          <p14:tracePt t="7985" x="5230813" y="2697163"/>
          <p14:tracePt t="7995" x="5230813" y="2709863"/>
          <p14:tracePt t="8009" x="5230813" y="2714625"/>
          <p14:tracePt t="8017" x="5230813" y="2720975"/>
          <p14:tracePt t="8105" x="5230813" y="2727325"/>
          <p14:tracePt t="8113" x="5235575" y="2727325"/>
          <p14:tracePt t="8121" x="5248275" y="2732088"/>
          <p14:tracePt t="8129" x="5259388" y="2738438"/>
          <p14:tracePt t="8137" x="5276850" y="2744788"/>
          <p14:tracePt t="8145" x="5289550" y="2749550"/>
          <p14:tracePt t="8153" x="5307013" y="2755900"/>
          <p14:tracePt t="8161" x="5330825" y="2762250"/>
          <p14:tracePt t="8169" x="5348288" y="2768600"/>
          <p14:tracePt t="8178" x="5370513" y="2768600"/>
          <p14:tracePt t="8185" x="5411788" y="2779713"/>
          <p14:tracePt t="8195" x="5448300" y="2779713"/>
          <p14:tracePt t="8201" x="5500688" y="2779713"/>
          <p14:tracePt t="8209" x="5559425" y="2779713"/>
          <p14:tracePt t="8217" x="5618163" y="2779713"/>
          <p14:tracePt t="8225" x="5665788" y="2779713"/>
          <p14:tracePt t="8233" x="5724525" y="2773363"/>
          <p14:tracePt t="8241" x="5776913" y="2773363"/>
          <p14:tracePt t="8249" x="5818188" y="2768600"/>
          <p14:tracePt t="8257" x="5859463" y="2762250"/>
          <p14:tracePt t="8265" x="5888038" y="2755900"/>
          <p14:tracePt t="8273" x="5911850" y="2755900"/>
          <p14:tracePt t="8281" x="5929313" y="2749550"/>
          <p14:tracePt t="8289" x="5935663" y="2749550"/>
          <p14:tracePt t="8297" x="5935663" y="2744788"/>
          <p14:tracePt t="8305" x="5942013" y="2744788"/>
          <p14:tracePt t="8345" x="5946775" y="2744788"/>
          <p14:tracePt t="8361" x="5959475" y="2744788"/>
          <p14:tracePt t="8369" x="5976938" y="2744788"/>
          <p14:tracePt t="8377" x="5981700" y="2744788"/>
          <p14:tracePt t="8385" x="6000750" y="2744788"/>
          <p14:tracePt t="8393" x="6011863" y="2749550"/>
          <p14:tracePt t="8401" x="6022975" y="2749550"/>
          <p14:tracePt t="8409" x="6035675" y="2749550"/>
          <p14:tracePt t="8417" x="6046788" y="2749550"/>
          <p14:tracePt t="8425" x="6053138" y="2749550"/>
          <p14:tracePt t="8433" x="6059488" y="2749550"/>
          <p14:tracePt t="8489" x="6064250" y="2749550"/>
          <p14:tracePt t="8505" x="6070600" y="2744788"/>
          <p14:tracePt t="8513" x="6076950" y="2744788"/>
          <p14:tracePt t="8521" x="6081713" y="2744788"/>
          <p14:tracePt t="8529" x="6088063" y="2738438"/>
          <p14:tracePt t="8537" x="6094413" y="2732088"/>
          <p14:tracePt t="8546" x="6099175" y="2727325"/>
          <p14:tracePt t="8553" x="6111875" y="2714625"/>
          <p14:tracePt t="8561" x="6118225" y="2703513"/>
          <p14:tracePt t="8569" x="6122988" y="2703513"/>
          <p14:tracePt t="8578" x="6129338" y="2690813"/>
          <p14:tracePt t="8585" x="6135688" y="2686050"/>
          <p14:tracePt t="8593" x="6140450" y="2679700"/>
          <p14:tracePt t="8601" x="6140450" y="2668588"/>
          <p14:tracePt t="8609" x="6140450" y="2655888"/>
          <p14:tracePt t="8617" x="6146800" y="2651125"/>
          <p14:tracePt t="8625" x="6153150" y="2638425"/>
          <p14:tracePt t="8633" x="6157913" y="2620963"/>
          <p14:tracePt t="8641" x="6164263" y="2614613"/>
          <p14:tracePt t="8649" x="6164263" y="2603500"/>
          <p14:tracePt t="8657" x="6170613" y="2590800"/>
          <p14:tracePt t="8665" x="6170613" y="2586038"/>
          <p14:tracePt t="8673" x="6176963" y="2579688"/>
          <p14:tracePt t="8681" x="6176963" y="2573338"/>
          <p14:tracePt t="8689" x="6176963" y="2568575"/>
          <p14:tracePt t="8697" x="6176963" y="2562225"/>
          <p14:tracePt t="8705" x="6176963" y="2555875"/>
          <p14:tracePt t="8714" x="6176963" y="2551113"/>
          <p14:tracePt t="8721" x="6181725" y="2551113"/>
          <p14:tracePt t="8729" x="6181725" y="2544763"/>
          <p14:tracePt t="8737" x="6181725" y="2538413"/>
          <p14:tracePt t="8841" x="6188075" y="2532063"/>
          <p14:tracePt t="8849" x="6188075" y="2520950"/>
          <p14:tracePt t="8865" x="6194425" y="2514600"/>
          <p14:tracePt t="8873" x="6199188" y="2503488"/>
          <p14:tracePt t="8881" x="6199188" y="2497138"/>
          <p14:tracePt t="8889" x="6205538" y="2486025"/>
          <p14:tracePt t="8898" x="6211888" y="2473325"/>
          <p14:tracePt t="8905" x="6218238" y="2468563"/>
          <p14:tracePt t="8913" x="6223000" y="2451100"/>
          <p14:tracePt t="8921" x="6235700" y="2438400"/>
          <p14:tracePt t="8929" x="6240463" y="2420938"/>
          <p14:tracePt t="8937" x="6253163" y="2409825"/>
          <p14:tracePt t="8946" x="6264275" y="2386013"/>
          <p14:tracePt t="8953" x="6276975" y="2368550"/>
          <p14:tracePt t="8962" x="6294438" y="2344738"/>
          <p14:tracePt t="8969" x="6305550" y="2320925"/>
          <p14:tracePt t="8978" x="6316663" y="2292350"/>
          <p14:tracePt t="8985" x="6329363" y="2279650"/>
          <p14:tracePt t="8993" x="6340475" y="2255838"/>
          <p14:tracePt t="9001" x="6357938" y="2227263"/>
          <p14:tracePt t="9009" x="6364288" y="2220913"/>
          <p14:tracePt t="9017" x="6375400" y="2203450"/>
          <p14:tracePt t="9031" x="6381750" y="2185988"/>
          <p14:tracePt t="9034" x="6381750" y="2179638"/>
          <p14:tracePt t="9041" x="6381750" y="2174875"/>
          <p14:tracePt t="9049" x="6388100" y="2168525"/>
          <p14:tracePt t="9057" x="6394450" y="2162175"/>
          <p14:tracePt t="9073" x="6394450" y="2157413"/>
          <p14:tracePt t="9082" x="6399213" y="2157413"/>
          <p14:tracePt t="9089" x="6399213" y="2151063"/>
          <p14:tracePt t="9105" x="6399213" y="2144713"/>
          <p14:tracePt t="9113" x="6399213" y="2138363"/>
          <p14:tracePt t="9121" x="6399213" y="2133600"/>
          <p14:tracePt t="9129" x="6405563" y="2133600"/>
          <p14:tracePt t="9137" x="6405563" y="2127250"/>
          <p14:tracePt t="9449" x="6405563" y="2120900"/>
          <p14:tracePt t="9465" x="6405563" y="2109788"/>
          <p14:tracePt t="9473" x="6411913" y="2103438"/>
          <p14:tracePt t="9489" x="6411913" y="2098675"/>
          <p14:tracePt t="9497" x="6411913" y="2092325"/>
          <p14:tracePt t="9505" x="6411913" y="2085975"/>
          <p14:tracePt t="9529" x="6411913" y="2079625"/>
          <p14:tracePt t="9545" x="6411913" y="2074863"/>
          <p14:tracePt t="9553" x="6411913" y="2068513"/>
          <p14:tracePt t="9563" x="6416675" y="2062163"/>
          <p14:tracePt t="9569" x="6416675" y="2057400"/>
          <p14:tracePt t="9577" x="6423025" y="2039938"/>
          <p14:tracePt t="9585" x="6423025" y="2027238"/>
          <p14:tracePt t="9593" x="6429375" y="2027238"/>
          <p14:tracePt t="9601" x="6429375" y="2016125"/>
          <p14:tracePt t="9609" x="6429375" y="2009775"/>
          <p14:tracePt t="9617" x="6434138" y="2009775"/>
          <p14:tracePt t="9625" x="6434138" y="2003425"/>
          <p14:tracePt t="9633" x="6434138" y="1998663"/>
          <p14:tracePt t="9641" x="6434138" y="1992313"/>
          <p14:tracePt t="9665" x="6434138" y="1985963"/>
          <p14:tracePt t="9681" x="6434138" y="1981200"/>
          <p14:tracePt t="9697" x="6440488" y="1981200"/>
          <p14:tracePt t="9761" x="6440488" y="1974850"/>
          <p14:tracePt t="9769" x="6446838" y="1974850"/>
          <p14:tracePt t="9777" x="6446838" y="1968500"/>
          <p14:tracePt t="9801" x="6446838" y="1962150"/>
          <p14:tracePt t="9817" x="6446838" y="1957388"/>
          <p14:tracePt t="9857" x="6446838" y="1951038"/>
          <p14:tracePt t="10905" x="6446838" y="1962150"/>
          <p14:tracePt t="10921" x="6446838" y="1985963"/>
          <p14:tracePt t="10929" x="6446838" y="2003425"/>
          <p14:tracePt t="10937" x="6446838" y="2039938"/>
          <p14:tracePt t="10945" x="6446838" y="2068513"/>
          <p14:tracePt t="10953" x="6440488" y="2098675"/>
          <p14:tracePt t="10961" x="6440488" y="2138363"/>
          <p14:tracePt t="10969" x="6440488" y="2179638"/>
          <p14:tracePt t="10977" x="6440488" y="2220913"/>
          <p14:tracePt t="10985" x="6440488" y="2279650"/>
          <p14:tracePt t="10993" x="6440488" y="2338388"/>
          <p14:tracePt t="11001" x="6453188" y="2386013"/>
          <p14:tracePt t="11009" x="6453188" y="2438400"/>
          <p14:tracePt t="11017" x="6457950" y="2479675"/>
          <p14:tracePt t="11033" x="6464300" y="2551113"/>
          <p14:tracePt t="11041" x="6464300" y="2573338"/>
          <p14:tracePt t="11050" x="6464300" y="2586038"/>
          <p14:tracePt t="11057" x="6470650" y="2597150"/>
          <p14:tracePt t="11065" x="6470650" y="2609850"/>
          <p14:tracePt t="11081" x="6470650" y="2614613"/>
          <p14:tracePt t="12289" x="6470650" y="2609850"/>
          <p14:tracePt t="13913" x="6464300" y="2627313"/>
          <p14:tracePt t="13921" x="6453188" y="2644775"/>
          <p14:tracePt t="13929" x="6440488" y="2668588"/>
          <p14:tracePt t="13937" x="6411913" y="2703513"/>
          <p14:tracePt t="13945" x="6394450" y="2744788"/>
          <p14:tracePt t="13953" x="6364288" y="2790825"/>
          <p14:tracePt t="13961" x="6323013" y="2838450"/>
          <p14:tracePt t="13971" x="6288088" y="2879725"/>
          <p14:tracePt t="13977" x="6253163" y="2925763"/>
          <p14:tracePt t="13986" x="6211888" y="2979738"/>
          <p14:tracePt t="13993" x="6176963" y="3025775"/>
          <p14:tracePt t="14001" x="6146800" y="3067050"/>
          <p14:tracePt t="14009" x="6118225" y="3103563"/>
          <p14:tracePt t="14017" x="6094413" y="3138488"/>
          <p14:tracePt t="14033" x="6076950" y="3184525"/>
          <p14:tracePt t="14041" x="6064250" y="3201988"/>
          <p14:tracePt t="14050" x="6064250" y="3208338"/>
          <p14:tracePt t="14057" x="6064250" y="3214688"/>
          <p14:tracePt t="14321" x="6053138" y="3232150"/>
          <p14:tracePt t="14329" x="6029325" y="3249613"/>
          <p14:tracePt t="14337" x="6011863" y="3273425"/>
          <p14:tracePt t="14345" x="5994400" y="3290888"/>
          <p14:tracePt t="14353" x="5959475" y="3325813"/>
          <p14:tracePt t="14361" x="5929313" y="3355975"/>
          <p14:tracePt t="14370" x="5894388" y="3379788"/>
          <p14:tracePt t="14377" x="5859463" y="3408363"/>
          <p14:tracePt t="14386" x="5822950" y="3438525"/>
          <p14:tracePt t="14393" x="5800725" y="3455988"/>
          <p14:tracePt t="14401" x="5770563" y="3484563"/>
          <p14:tracePt t="14409" x="5735638" y="3514725"/>
          <p14:tracePt t="14417" x="5683250" y="3549650"/>
          <p14:tracePt t="14425" x="5629275" y="3590925"/>
          <p14:tracePt t="14433" x="5565775" y="3625850"/>
          <p14:tracePt t="14441" x="5483225" y="3667125"/>
          <p14:tracePt t="14450" x="5394325" y="3708400"/>
          <p14:tracePt t="14457" x="5276850" y="3743325"/>
          <p14:tracePt t="14467" x="5113338" y="3802063"/>
          <p14:tracePt t="14473" x="4976813" y="3843338"/>
          <p14:tracePt t="14481" x="4837113" y="3878263"/>
          <p14:tracePt t="14489" x="4648200" y="3890963"/>
          <p14:tracePt t="14497" x="4506913" y="3890963"/>
          <p14:tracePt t="14505" x="4360863" y="3890963"/>
          <p14:tracePt t="14513" x="4148138" y="3854450"/>
          <p14:tracePt t="14521" x="3978275" y="3819525"/>
          <p14:tracePt t="14529" x="3778250" y="3760788"/>
          <p14:tracePt t="14537" x="3573463" y="3690938"/>
          <p14:tracePt t="14545" x="3367088" y="3619500"/>
          <p14:tracePt t="14553" x="3179763" y="3532188"/>
          <p14:tracePt t="14561" x="2990850" y="3449638"/>
          <p14:tracePt t="14570" x="2838450" y="3360738"/>
          <p14:tracePt t="14577" x="2703513" y="3302000"/>
          <p14:tracePt t="14586" x="2590800" y="3243263"/>
          <p14:tracePt t="14593" x="2479675" y="3190875"/>
          <p14:tracePt t="14601" x="2397125" y="3149600"/>
          <p14:tracePt t="14609" x="2333625" y="3108325"/>
          <p14:tracePt t="14617" x="2262188" y="3067050"/>
          <p14:tracePt t="14625" x="2209800" y="3038475"/>
          <p14:tracePt t="14634" x="2157413" y="3014663"/>
          <p14:tracePt t="14641" x="2109788" y="2986088"/>
          <p14:tracePt t="14650" x="2085975" y="2973388"/>
          <p14:tracePt t="14657" x="2074863" y="2962275"/>
          <p14:tracePt t="14666" x="2062163" y="2962275"/>
          <p14:tracePt t="14673" x="2051050" y="2955925"/>
          <p14:tracePt t="14681" x="2044700" y="2949575"/>
          <p14:tracePt t="14689" x="2044700" y="2938463"/>
          <p14:tracePt t="14705" x="2044700" y="2932113"/>
          <p14:tracePt t="14713" x="2044700" y="2925763"/>
          <p14:tracePt t="14809" x="2044700" y="2932113"/>
          <p14:tracePt t="14816" x="2039938" y="2938463"/>
          <p14:tracePt t="14825" x="2033588" y="2955925"/>
          <p14:tracePt t="14833" x="2020888" y="2967038"/>
          <p14:tracePt t="14841" x="2016125" y="2990850"/>
          <p14:tracePt t="14850" x="1998663" y="3014663"/>
          <p14:tracePt t="14857" x="1985963" y="3038475"/>
          <p14:tracePt t="14865" x="1974850" y="3073400"/>
          <p14:tracePt t="14873" x="1957388" y="3103563"/>
          <p14:tracePt t="14881" x="1951038" y="3125788"/>
          <p14:tracePt t="14889" x="1939925" y="3167063"/>
          <p14:tracePt t="14897" x="1933575" y="3201988"/>
          <p14:tracePt t="14905" x="1927225" y="3232150"/>
          <p14:tracePt t="14913" x="1927225" y="3255963"/>
          <p14:tracePt t="14921" x="1927225" y="3279775"/>
          <p14:tracePt t="14929" x="1927225" y="3302000"/>
          <p14:tracePt t="14937" x="1927225" y="3321050"/>
          <p14:tracePt t="14945" x="1933575" y="3343275"/>
          <p14:tracePt t="14953" x="1939925" y="3367088"/>
          <p14:tracePt t="14961" x="1951038" y="3390900"/>
          <p14:tracePt t="14970" x="1962150" y="3414713"/>
          <p14:tracePt t="14977" x="1974850" y="3438525"/>
          <p14:tracePt t="14985" x="1992313" y="3473450"/>
          <p14:tracePt t="14993" x="2016125" y="3502025"/>
          <p14:tracePt t="15001" x="2039938" y="3525838"/>
          <p14:tracePt t="15009" x="2068513" y="3560763"/>
          <p14:tracePt t="15018" x="2098675" y="3597275"/>
          <p14:tracePt t="15036" x="2157413" y="3660775"/>
          <p14:tracePt t="15041" x="2179638" y="3684588"/>
          <p14:tracePt t="15051" x="2203450" y="3714750"/>
          <p14:tracePt t="15057" x="2216150" y="3732213"/>
          <p14:tracePt t="15066" x="2227263" y="3754438"/>
          <p14:tracePt t="15073" x="2244725" y="3778250"/>
          <p14:tracePt t="15081" x="2262188" y="3790950"/>
          <p14:tracePt t="15089" x="2279650" y="3819525"/>
          <p14:tracePt t="15097" x="2303463" y="3843338"/>
          <p14:tracePt t="15105" x="2316163" y="3871913"/>
          <p14:tracePt t="15113" x="2333625" y="3902075"/>
          <p14:tracePt t="15121" x="2355850" y="3937000"/>
          <p14:tracePt t="15129" x="2374900" y="3967163"/>
          <p14:tracePt t="15137" x="2392363" y="3995738"/>
          <p14:tracePt t="15145" x="2420938" y="4030663"/>
          <p14:tracePt t="15154" x="2451100" y="4060825"/>
          <p14:tracePt t="15161" x="2473325" y="4084638"/>
          <p14:tracePt t="15170" x="2509838" y="4113213"/>
          <p14:tracePt t="15177" x="2538413" y="4143375"/>
          <p14:tracePt t="15185" x="2562225" y="4160838"/>
          <p14:tracePt t="15193" x="2590800" y="4178300"/>
          <p14:tracePt t="15201" x="2620963" y="4202113"/>
          <p14:tracePt t="15209" x="2655888" y="4219575"/>
          <p14:tracePt t="15217" x="2690813" y="4237038"/>
          <p14:tracePt t="15225" x="2714625" y="4248150"/>
          <p14:tracePt t="15234" x="2738438" y="4254500"/>
          <p14:tracePt t="15241" x="2762250" y="4260850"/>
          <p14:tracePt t="15250" x="2773363" y="4260850"/>
          <p14:tracePt t="15257" x="2790825" y="4260850"/>
          <p14:tracePt t="15265" x="2808288" y="4260850"/>
          <p14:tracePt t="15273" x="2832100" y="4260850"/>
          <p14:tracePt t="15281" x="2849563" y="4260850"/>
          <p14:tracePt t="15289" x="2873375" y="4260850"/>
          <p14:tracePt t="15297" x="2914650" y="4254500"/>
          <p14:tracePt t="15305" x="2955925" y="4248150"/>
          <p14:tracePt t="15313" x="3003550" y="4248150"/>
          <p14:tracePt t="15321" x="3032125" y="4248150"/>
          <p14:tracePt t="15329" x="3062288" y="4248150"/>
          <p14:tracePt t="15337" x="3084513" y="4248150"/>
          <p14:tracePt t="15345" x="3108325" y="4248150"/>
          <p14:tracePt t="15353" x="3121025" y="4248150"/>
          <p14:tracePt t="15361" x="3138488" y="4248150"/>
          <p14:tracePt t="15369" x="3149600" y="4248150"/>
          <p14:tracePt t="15473" x="3155950" y="4248150"/>
          <p14:tracePt t="15481" x="3162300" y="4254500"/>
          <p14:tracePt t="15489" x="3173413" y="4267200"/>
          <p14:tracePt t="15497" x="3179763" y="4271963"/>
          <p14:tracePt t="15505" x="3190875" y="4284663"/>
          <p14:tracePt t="15513" x="3208338" y="4302125"/>
          <p14:tracePt t="15521" x="3225800" y="4319588"/>
          <p14:tracePt t="15529" x="3243263" y="4330700"/>
          <p14:tracePt t="15538" x="3260725" y="4348163"/>
          <p14:tracePt t="15545" x="3273425" y="4354513"/>
          <p14:tracePt t="15554" x="3273425" y="4365625"/>
          <p14:tracePt t="15561" x="3279775" y="4384675"/>
          <p14:tracePt t="15570" x="3284538" y="4395788"/>
          <p14:tracePt t="15577" x="3284538" y="4406900"/>
          <p14:tracePt t="15585" x="3284538" y="4419600"/>
          <p14:tracePt t="15593" x="3284538" y="4424363"/>
          <p14:tracePt t="15601" x="3284538" y="4430713"/>
          <p14:tracePt t="15609" x="3284538" y="4437063"/>
          <p14:tracePt t="15617" x="3284538" y="4443413"/>
          <p14:tracePt t="15625" x="3284538" y="4448175"/>
          <p14:tracePt t="15641" x="3279775" y="4454525"/>
          <p14:tracePt t="15651" x="3273425" y="4460875"/>
          <p14:tracePt t="15657" x="3267075" y="4460875"/>
          <p14:tracePt t="15673" x="3260725" y="4460875"/>
          <p14:tracePt t="15681" x="3255963" y="4460875"/>
          <p14:tracePt t="15689" x="3243263" y="4460875"/>
          <p14:tracePt t="15697" x="3232150" y="4448175"/>
          <p14:tracePt t="15705" x="3208338" y="4437063"/>
          <p14:tracePt t="15713" x="3173413" y="4413250"/>
          <p14:tracePt t="15721" x="3138488" y="4378325"/>
          <p14:tracePt t="15729" x="3103563" y="4348163"/>
          <p14:tracePt t="15738" x="3073400" y="4313238"/>
          <p14:tracePt t="15745" x="3044825" y="4278313"/>
          <p14:tracePt t="15754" x="3021013" y="4260850"/>
          <p14:tracePt t="15761" x="3008313" y="4237038"/>
          <p14:tracePt t="15769" x="2997200" y="4225925"/>
          <p14:tracePt t="15777" x="2990850" y="4219575"/>
          <p14:tracePt t="15785" x="2990850" y="4213225"/>
          <p14:tracePt t="15793" x="2990850" y="4206875"/>
          <p14:tracePt t="15802" x="2990850" y="4202113"/>
          <p14:tracePt t="15818" x="2990850" y="4195763"/>
          <p14:tracePt t="15825" x="2990850" y="4189413"/>
          <p14:tracePt t="15841" x="2990850" y="4184650"/>
          <p14:tracePt t="15849" x="2990850" y="4178300"/>
          <p14:tracePt t="15857" x="2990850" y="4171950"/>
          <p14:tracePt t="15873" x="2990850" y="4167188"/>
          <p14:tracePt t="15881" x="2990850" y="4160838"/>
          <p14:tracePt t="15889" x="2986088" y="4154488"/>
          <p14:tracePt t="15897" x="2979738" y="4148138"/>
          <p14:tracePt t="15905" x="2979738" y="4143375"/>
          <p14:tracePt t="15921" x="2979738" y="4137025"/>
          <p14:tracePt t="15929" x="2979738" y="4130675"/>
          <p14:tracePt t="15945" x="2979738" y="4125913"/>
          <p14:tracePt t="15953" x="2979738" y="4119563"/>
          <p14:tracePt t="15961" x="2979738" y="4113213"/>
          <p14:tracePt t="15977" x="2979738" y="4108450"/>
          <p14:tracePt t="16089" x="2979738" y="4102100"/>
          <p14:tracePt t="16121" x="2979738" y="4095750"/>
          <p14:tracePt t="16129" x="2986088" y="4095750"/>
          <p14:tracePt t="16137" x="2986088" y="4089400"/>
          <p14:tracePt t="16145" x="2986088" y="4084638"/>
          <p14:tracePt t="16168" x="2986088" y="4078288"/>
          <p14:tracePt t="16176" x="2986088" y="4071938"/>
          <p14:tracePt t="16201" x="2986088" y="4067175"/>
          <p14:tracePt t="16209" x="2990850" y="4067175"/>
          <p14:tracePt t="16218" x="2997200" y="4067175"/>
          <p14:tracePt t="16225" x="2997200" y="4060825"/>
          <p14:tracePt t="16235" x="3003550" y="4060825"/>
          <p14:tracePt t="16241" x="3003550" y="4054475"/>
          <p14:tracePt t="16249" x="3008313" y="4054475"/>
          <p14:tracePt t="16257" x="3008313" y="4049713"/>
          <p14:tracePt t="16265" x="3014663" y="4049713"/>
          <p14:tracePt t="16273" x="3014663" y="4043363"/>
          <p14:tracePt t="16305" x="3014663" y="4037013"/>
          <p14:tracePt t="16313" x="3021013" y="4037013"/>
          <p14:tracePt t="16321" x="3021013" y="4030663"/>
          <p14:tracePt t="16337" x="3021013" y="4025900"/>
          <p14:tracePt t="16345" x="3025775" y="4025900"/>
          <p14:tracePt t="16369" x="3025775" y="4019550"/>
          <p14:tracePt t="16377" x="3032125" y="4019550"/>
          <p14:tracePt t="16386" x="3032125" y="4013200"/>
          <p14:tracePt t="16402" x="3038475" y="4013200"/>
          <p14:tracePt t="16409" x="3044825" y="4013200"/>
          <p14:tracePt t="16418" x="3044825" y="4008438"/>
          <p14:tracePt t="16425" x="3044825" y="4002088"/>
          <p14:tracePt t="16435" x="3049588" y="4002088"/>
          <p14:tracePt t="16441" x="3055938" y="3995738"/>
          <p14:tracePt t="16457" x="3062288" y="3995738"/>
          <p14:tracePt t="16465" x="3067050" y="3995738"/>
          <p14:tracePt t="16473" x="3073400" y="3990975"/>
          <p14:tracePt t="16481" x="3079750" y="3990975"/>
          <p14:tracePt t="16489" x="3079750" y="3984625"/>
          <p14:tracePt t="16497" x="3084513" y="3984625"/>
          <p14:tracePt t="16505" x="3090863" y="3984625"/>
          <p14:tracePt t="16569" x="3097213" y="3984625"/>
          <p14:tracePt t="16577" x="3103563" y="3984625"/>
          <p14:tracePt t="16601" x="3108325" y="3984625"/>
          <p14:tracePt t="16609" x="3121025" y="3984625"/>
          <p14:tracePt t="16625" x="3132138" y="3984625"/>
          <p14:tracePt t="16633" x="3138488" y="3984625"/>
          <p14:tracePt t="16641" x="3143250" y="3990975"/>
          <p14:tracePt t="16649" x="3149600" y="3990975"/>
          <p14:tracePt t="16657" x="3155950" y="3995738"/>
          <p14:tracePt t="16673" x="3155950" y="4002088"/>
          <p14:tracePt t="16681" x="3162300" y="4002088"/>
          <p14:tracePt t="16689" x="3167063" y="4008438"/>
          <p14:tracePt t="16697" x="3173413" y="4013200"/>
          <p14:tracePt t="16705" x="3173413" y="4019550"/>
          <p14:tracePt t="16713" x="3173413" y="4025900"/>
          <p14:tracePt t="16721" x="3173413" y="4030663"/>
          <p14:tracePt t="16745" x="3173413" y="4037013"/>
          <p14:tracePt t="16753" x="3179763" y="4043363"/>
          <p14:tracePt t="16769" x="3179763" y="4049713"/>
          <p14:tracePt t="16777" x="3179763" y="4054475"/>
          <p14:tracePt t="16793" x="3179763" y="4060825"/>
          <p14:tracePt t="16802" x="3179763" y="4067175"/>
          <p14:tracePt t="16809" x="3179763" y="4071938"/>
          <p14:tracePt t="16825" x="3179763" y="4084638"/>
          <p14:tracePt t="16833" x="3179763" y="4089400"/>
          <p14:tracePt t="16849" x="3179763" y="4102100"/>
          <p14:tracePt t="16865" x="3179763" y="4108450"/>
          <p14:tracePt t="16873" x="3179763" y="4113213"/>
          <p14:tracePt t="16881" x="3179763" y="4119563"/>
          <p14:tracePt t="16905" x="3179763" y="4125913"/>
          <p14:tracePt t="16913" x="3173413" y="4125913"/>
          <p14:tracePt t="16929" x="3173413" y="4130675"/>
          <p14:tracePt t="16945" x="3167063" y="4130675"/>
          <p14:tracePt t="16977" x="3162300" y="4130675"/>
          <p14:tracePt t="17057" x="3155950" y="4130675"/>
          <p14:tracePt t="17065" x="3149600" y="4130675"/>
          <p14:tracePt t="17081" x="3138488" y="4130675"/>
          <p14:tracePt t="17089" x="3132138" y="4130675"/>
          <p14:tracePt t="17097" x="3121025" y="4130675"/>
          <p14:tracePt t="17105" x="3108325" y="4130675"/>
          <p14:tracePt t="17113" x="3103563" y="4130675"/>
          <p14:tracePt t="17129" x="3097213" y="4130675"/>
          <p14:tracePt t="17137" x="3090863" y="4125913"/>
          <p14:tracePt t="17225" x="3084513" y="4125913"/>
          <p14:tracePt t="17297" x="3084513" y="4119563"/>
          <p14:tracePt t="17305" x="3079750" y="4119563"/>
          <p14:tracePt t="17553" x="3079750" y="4125913"/>
          <p14:tracePt t="17561" x="3079750" y="4130675"/>
          <p14:tracePt t="17577" x="3079750" y="4137025"/>
          <p14:tracePt t="17585" x="3084513" y="4143375"/>
          <p14:tracePt t="17601" x="3084513" y="4148138"/>
          <p14:tracePt t="17609" x="3084513" y="4154488"/>
          <p14:tracePt t="17617" x="3084513" y="4160838"/>
          <p14:tracePt t="17625" x="3084513" y="4167188"/>
          <p14:tracePt t="17633" x="3084513" y="4178300"/>
          <p14:tracePt t="17641" x="3084513" y="4184650"/>
          <p14:tracePt t="17649" x="3084513" y="4195763"/>
          <p14:tracePt t="17657" x="3079750" y="4206875"/>
          <p14:tracePt t="17665" x="3062288" y="4219575"/>
          <p14:tracePt t="17673" x="3049588" y="4219575"/>
          <p14:tracePt t="17681" x="3025775" y="4230688"/>
          <p14:tracePt t="17689" x="3003550" y="4243388"/>
          <p14:tracePt t="17697" x="2986088" y="4248150"/>
          <p14:tracePt t="17706" x="2973388" y="4248150"/>
          <p14:tracePt t="17713" x="2955925" y="4254500"/>
          <p14:tracePt t="17722" x="2938463" y="4254500"/>
          <p14:tracePt t="17729" x="2932113" y="4254500"/>
          <p14:tracePt t="17738" x="2921000" y="4254500"/>
          <p14:tracePt t="17745" x="2914650" y="4254500"/>
          <p14:tracePt t="17777" x="2908300" y="4254500"/>
          <p14:tracePt t="17793" x="2908300" y="4248150"/>
          <p14:tracePt t="17809" x="2908300" y="4243388"/>
          <p14:tracePt t="17817" x="2903538" y="4243388"/>
          <p14:tracePt t="17833" x="2903538" y="4237038"/>
          <p14:tracePt t="17841" x="2903538" y="4230688"/>
          <p14:tracePt t="17865" x="2903538" y="4225925"/>
          <p14:tracePt t="17873" x="2903538" y="4219575"/>
          <p14:tracePt t="17889" x="2903538" y="4213225"/>
          <p14:tracePt t="17929" x="2903538" y="4206875"/>
          <p14:tracePt t="17961" x="2903538" y="4202113"/>
          <p14:tracePt t="18017" x="2903538" y="4195763"/>
          <p14:tracePt t="18025" x="2903538" y="4189413"/>
          <p14:tracePt t="18049" x="2897188" y="4178300"/>
          <p14:tracePt t="18057" x="2897188" y="4167188"/>
          <p14:tracePt t="18065" x="2897188" y="4160838"/>
          <p14:tracePt t="18073" x="2890838" y="4148138"/>
          <p14:tracePt t="18081" x="2886075" y="4137025"/>
          <p14:tracePt t="18089" x="2879725" y="4130675"/>
          <p14:tracePt t="18097" x="2873375" y="4119563"/>
          <p14:tracePt t="18106" x="2862263" y="4108450"/>
          <p14:tracePt t="18113" x="2862263" y="4102100"/>
          <p14:tracePt t="18122" x="2855913" y="4095750"/>
          <p14:tracePt t="18129" x="2849563" y="4089400"/>
          <p14:tracePt t="18137" x="2849563" y="4084638"/>
          <p14:tracePt t="18145" x="2844800" y="4078288"/>
          <p14:tracePt t="18154" x="2844800" y="4067175"/>
          <p14:tracePt t="18161" x="2844800" y="4054475"/>
          <p14:tracePt t="18170" x="2838450" y="4049713"/>
          <p14:tracePt t="18177" x="2838450" y="4037013"/>
          <p14:tracePt t="18186" x="2838450" y="4030663"/>
          <p14:tracePt t="18193" x="2838450" y="4019550"/>
          <p14:tracePt t="18203" x="2838450" y="4008438"/>
          <p14:tracePt t="18209" x="2838450" y="4002088"/>
          <p14:tracePt t="18217" x="2838450" y="3990975"/>
          <p14:tracePt t="18225" x="2838450" y="3978275"/>
          <p14:tracePt t="18233" x="2844800" y="3978275"/>
          <p14:tracePt t="18241" x="2844800" y="3967163"/>
          <p14:tracePt t="18249" x="2855913" y="3960813"/>
          <p14:tracePt t="18257" x="2862263" y="3960813"/>
          <p14:tracePt t="18265" x="2862263" y="3954463"/>
          <p14:tracePt t="18273" x="2873375" y="3943350"/>
          <p14:tracePt t="18281" x="2879725" y="3943350"/>
          <p14:tracePt t="18289" x="2897188" y="3932238"/>
          <p14:tracePt t="18297" x="2914650" y="3925888"/>
          <p14:tracePt t="18306" x="2932113" y="3925888"/>
          <p14:tracePt t="18313" x="2955925" y="3913188"/>
          <p14:tracePt t="18321" x="2979738" y="3895725"/>
          <p14:tracePt t="18329" x="2997200" y="3890963"/>
          <p14:tracePt t="18337" x="3014663" y="3871913"/>
          <p14:tracePt t="18345" x="3025775" y="3854450"/>
          <p14:tracePt t="18354" x="3038475" y="3843338"/>
          <p14:tracePt t="18361" x="3044825" y="3836988"/>
          <p14:tracePt t="18370" x="3049588" y="3832225"/>
          <p14:tracePt t="18387" x="3055938" y="3825875"/>
          <p14:tracePt t="18401" x="3055938" y="3819525"/>
          <p14:tracePt t="18425" x="3062288" y="3819525"/>
          <p14:tracePt t="18473" x="3062288" y="3813175"/>
          <p14:tracePt t="18705" x="3055938" y="3813175"/>
          <p14:tracePt t="18721" x="3049588" y="3813175"/>
          <p14:tracePt t="18729" x="3044825" y="3813175"/>
          <p14:tracePt t="18745" x="3038475" y="3813175"/>
          <p14:tracePt t="18753" x="3032125" y="3813175"/>
          <p14:tracePt t="18761" x="3025775" y="3808413"/>
          <p14:tracePt t="18771" x="3021013" y="3808413"/>
          <p14:tracePt t="18777" x="3008313" y="3802063"/>
          <p14:tracePt t="18849" x="3008313" y="3790950"/>
          <p14:tracePt t="18857" x="3014663" y="3784600"/>
          <p14:tracePt t="18865" x="3021013" y="3784600"/>
          <p14:tracePt t="18889" x="3021013" y="3778250"/>
          <p14:tracePt t="18929" x="3025775" y="3778250"/>
          <p14:tracePt t="18953" x="3032125" y="3778250"/>
          <p14:tracePt t="18993" x="3032125" y="3773488"/>
          <p14:tracePt t="19065" x="3032125" y="3778250"/>
          <p14:tracePt t="19073" x="3038475" y="3778250"/>
          <p14:tracePt t="19081" x="3044825" y="3778250"/>
          <p14:tracePt t="19089" x="3044825" y="3784600"/>
          <p14:tracePt t="19105" x="3049588" y="3790950"/>
          <p14:tracePt t="19113" x="3055938" y="3795713"/>
          <p14:tracePt t="19129" x="3062288" y="3795713"/>
          <p14:tracePt t="19145" x="3067050" y="3795713"/>
          <p14:tracePt t="19241" x="3062288" y="3795713"/>
          <p14:tracePt t="19249" x="3055938" y="3795713"/>
          <p14:tracePt t="19265" x="3049588" y="3795713"/>
          <p14:tracePt t="19273" x="3044825" y="3795713"/>
          <p14:tracePt t="19281" x="3038475" y="3795713"/>
          <p14:tracePt t="19297" x="3032125" y="3795713"/>
          <p14:tracePt t="19305" x="3025775" y="3795713"/>
          <p14:tracePt t="19313" x="3021013" y="3795713"/>
          <p14:tracePt t="19321" x="3021013" y="3790950"/>
          <p14:tracePt t="19338" x="3014663" y="3790950"/>
          <p14:tracePt t="19345" x="3014663" y="3784600"/>
          <p14:tracePt t="19361" x="3014663" y="3778250"/>
          <p14:tracePt t="19370" x="3008313" y="3778250"/>
          <p14:tracePt t="19377" x="3008313" y="3773488"/>
          <p14:tracePt t="19393" x="3008313" y="3767138"/>
          <p14:tracePt t="19401" x="3008313" y="3760788"/>
          <p14:tracePt t="19417" x="3008313" y="3754438"/>
          <p14:tracePt t="19441" x="3014663" y="3754438"/>
          <p14:tracePt t="19449" x="3014663" y="3749675"/>
          <p14:tracePt t="19473" x="3014663" y="3743325"/>
          <p14:tracePt t="19489" x="3014663" y="3736975"/>
          <p14:tracePt t="19497" x="3021013" y="3736975"/>
          <p14:tracePt t="19505" x="3021013" y="3732213"/>
          <p14:tracePt t="19513" x="3021013" y="3725863"/>
          <p14:tracePt t="19521" x="3025775" y="3725863"/>
          <p14:tracePt t="19529" x="3025775" y="3719513"/>
          <p14:tracePt t="19537" x="3032125" y="3719513"/>
          <p14:tracePt t="19545" x="3032125" y="3714750"/>
          <p14:tracePt t="19561" x="3038475" y="3714750"/>
          <p14:tracePt t="19577" x="3044825" y="3714750"/>
          <p14:tracePt t="19585" x="3044825" y="3708400"/>
          <p14:tracePt t="19601" x="3049588" y="3708400"/>
          <p14:tracePt t="19609" x="3055938" y="3702050"/>
          <p14:tracePt t="19617" x="3062288" y="3695700"/>
          <p14:tracePt t="19633" x="3067050" y="3695700"/>
          <p14:tracePt t="19641" x="3073400" y="3690938"/>
          <p14:tracePt t="19649" x="3073400" y="3684588"/>
          <p14:tracePt t="19657" x="3084513" y="3684588"/>
          <p14:tracePt t="19665" x="3090863" y="3684588"/>
          <p14:tracePt t="19681" x="3097213" y="3678238"/>
          <p14:tracePt t="19689" x="3103563" y="3678238"/>
          <p14:tracePt t="19697" x="3108325" y="3678238"/>
          <p14:tracePt t="19705" x="3114675" y="3678238"/>
          <p14:tracePt t="19713" x="3121025" y="3678238"/>
          <p14:tracePt t="19729" x="3125788" y="3678238"/>
          <p14:tracePt t="19745" x="3132138" y="3678238"/>
          <p14:tracePt t="19761" x="3138488" y="3678238"/>
          <p14:tracePt t="19793" x="3143250" y="3678238"/>
          <p14:tracePt t="19801" x="3149600" y="3678238"/>
          <p14:tracePt t="19849" x="3155950" y="3678238"/>
          <p14:tracePt t="19857" x="3155950" y="3684588"/>
          <p14:tracePt t="19865" x="3162300" y="3690938"/>
          <p14:tracePt t="19873" x="3167063" y="3690938"/>
          <p14:tracePt t="19881" x="3167063" y="3695700"/>
          <p14:tracePt t="19897" x="3173413" y="3702050"/>
          <p14:tracePt t="19905" x="3173413" y="3708400"/>
          <p14:tracePt t="19921" x="3173413" y="3714750"/>
          <p14:tracePt t="19929" x="3173413" y="3719513"/>
          <p14:tracePt t="19938" x="3179763" y="3719513"/>
          <p14:tracePt t="19955" x="3179763" y="3725863"/>
          <p14:tracePt t="19961" x="3179763" y="3732213"/>
          <p14:tracePt t="19985" x="3173413" y="3736975"/>
          <p14:tracePt t="20001" x="3167063" y="3749675"/>
          <p14:tracePt t="20009" x="3162300" y="3749675"/>
          <p14:tracePt t="20017" x="3149600" y="3754438"/>
          <p14:tracePt t="20033" x="3143250" y="3760788"/>
          <p14:tracePt t="20041" x="3138488" y="3767138"/>
          <p14:tracePt t="20049" x="3132138" y="3767138"/>
          <p14:tracePt t="20057" x="3121025" y="3773488"/>
          <p14:tracePt t="20074" x="3108325" y="3773488"/>
          <p14:tracePt t="20081" x="3103563" y="3773488"/>
          <p14:tracePt t="20090" x="3097213" y="3773488"/>
          <p14:tracePt t="20097" x="3090863" y="3773488"/>
          <p14:tracePt t="20105" x="3084513" y="3773488"/>
          <p14:tracePt t="20121" x="3079750" y="3773488"/>
          <p14:tracePt t="20129" x="3073400" y="3773488"/>
          <p14:tracePt t="20153" x="3067050" y="3773488"/>
          <p14:tracePt t="21041" x="3067050" y="3767138"/>
          <p14:tracePt t="21049" x="3067050" y="3760788"/>
          <p14:tracePt t="21065" x="3067050" y="3754438"/>
          <p14:tracePt t="21073" x="3067050" y="3749675"/>
          <p14:tracePt t="21089" x="3067050" y="3743325"/>
          <p14:tracePt t="21193" x="3067050" y="3736975"/>
          <p14:tracePt t="21201" x="3062288" y="3736975"/>
          <p14:tracePt t="21209" x="3055938" y="3732213"/>
          <p14:tracePt t="21217" x="3044825" y="3719513"/>
          <p14:tracePt t="21225" x="3025775" y="3702050"/>
          <p14:tracePt t="21233" x="2997200" y="3667125"/>
          <p14:tracePt t="21243" x="2967038" y="3614738"/>
          <p14:tracePt t="21249" x="2938463" y="3560763"/>
          <p14:tracePt t="21257" x="2914650" y="3497263"/>
          <p14:tracePt t="21265" x="2886075" y="3455988"/>
          <p14:tracePt t="21273" x="2862263" y="3402013"/>
          <p14:tracePt t="21281" x="2838450" y="3355975"/>
          <p14:tracePt t="21289" x="2814638" y="3314700"/>
          <p14:tracePt t="21297" x="2803525" y="3279775"/>
          <p14:tracePt t="21306" x="2786063" y="3238500"/>
          <p14:tracePt t="21313" x="2762250" y="3208338"/>
          <p14:tracePt t="21323" x="2749550" y="3184525"/>
          <p14:tracePt t="21329" x="2738438" y="3162300"/>
          <p14:tracePt t="21338" x="2727325" y="3143250"/>
          <p14:tracePt t="21345" x="2714625" y="3132138"/>
          <p14:tracePt t="21353" x="2703513" y="3108325"/>
          <p14:tracePt t="21361" x="2686050" y="3079750"/>
          <p14:tracePt t="21369" x="2668588" y="3062288"/>
          <p14:tracePt t="21377" x="2651125" y="3038475"/>
          <p14:tracePt t="21385" x="2632075" y="3021013"/>
          <p14:tracePt t="21393" x="2620963" y="3008313"/>
          <p14:tracePt t="21401" x="2609850" y="3003550"/>
          <p14:tracePt t="21409" x="2603500" y="2990850"/>
          <p14:tracePt t="21417" x="2590800" y="2986088"/>
          <p14:tracePt t="21497" x="2590800" y="2990850"/>
          <p14:tracePt t="21505" x="2590800" y="2997200"/>
          <p14:tracePt t="21513" x="2590800" y="3003550"/>
          <p14:tracePt t="21522" x="2590800" y="3008313"/>
          <p14:tracePt t="21529" x="2590800" y="3021013"/>
          <p14:tracePt t="21537" x="2590800" y="3025775"/>
          <p14:tracePt t="21545" x="2597150" y="3044825"/>
          <p14:tracePt t="21553" x="2609850" y="3067050"/>
          <p14:tracePt t="21561" x="2627313" y="3090863"/>
          <p14:tracePt t="21569" x="2651125" y="3125788"/>
          <p14:tracePt t="21577" x="2655888" y="3143250"/>
          <p14:tracePt t="21585" x="2668588" y="3167063"/>
          <p14:tracePt t="21593" x="2686050" y="3184525"/>
          <p14:tracePt t="21601" x="2697163" y="3201988"/>
          <p14:tracePt t="21609" x="2703513" y="3208338"/>
          <p14:tracePt t="21617" x="2709863" y="3221038"/>
          <p14:tracePt t="21626" x="2714625" y="3225800"/>
          <p14:tracePt t="22001" x="2714625" y="3221038"/>
          <p14:tracePt t="22009" x="2709863" y="3221038"/>
          <p14:tracePt t="22041" x="2709863" y="3214688"/>
          <p14:tracePt t="22057" x="2709863" y="3208338"/>
          <p14:tracePt t="22072" x="2709863" y="3201988"/>
          <p14:tracePt t="22081" x="2709863" y="3190875"/>
          <p14:tracePt t="22089" x="2709863" y="3184525"/>
          <p14:tracePt t="22097" x="2709863" y="3167063"/>
          <p14:tracePt t="22107" x="2709863" y="3143250"/>
          <p14:tracePt t="22113" x="2720975" y="3114675"/>
          <p14:tracePt t="22123" x="2732088" y="3079750"/>
          <p14:tracePt t="22129" x="2732088" y="3055938"/>
          <p14:tracePt t="22137" x="2738438" y="3032125"/>
          <p14:tracePt t="22145" x="2744788" y="3014663"/>
          <p14:tracePt t="22155" x="2749550" y="2990850"/>
          <p14:tracePt t="22162" x="2762250" y="2967038"/>
          <p14:tracePt t="22169" x="2779713" y="2932113"/>
          <p14:tracePt t="22177" x="2790825" y="2908300"/>
          <p14:tracePt t="22185" x="2803525" y="2890838"/>
          <p14:tracePt t="22193" x="2808288" y="2873375"/>
          <p14:tracePt t="22201" x="2814638" y="2855913"/>
          <p14:tracePt t="22210" x="2814638" y="2849563"/>
          <p14:tracePt t="22217" x="2820988" y="2838450"/>
          <p14:tracePt t="22226" x="2827338" y="2827338"/>
          <p14:tracePt t="22233" x="2832100" y="2820988"/>
          <p14:tracePt t="22242" x="2838450" y="2808288"/>
          <p14:tracePt t="22249" x="2844800" y="2797175"/>
          <p14:tracePt t="22257" x="2844800" y="2790825"/>
          <p14:tracePt t="22265" x="2844800" y="2786063"/>
          <p14:tracePt t="22273" x="2849563" y="2773363"/>
          <p14:tracePt t="23425" x="2849563" y="2768600"/>
          <p14:tracePt t="23433" x="2844800" y="2762250"/>
          <p14:tracePt t="23441" x="2838450" y="2762250"/>
          <p14:tracePt t="23449" x="2827338" y="2744788"/>
          <p14:tracePt t="23457" x="2814638" y="2738438"/>
          <p14:tracePt t="23465" x="2790825" y="2720975"/>
          <p14:tracePt t="23474" x="2768600" y="2703513"/>
          <p14:tracePt t="23481" x="2732088" y="2679700"/>
          <p14:tracePt t="23491" x="2673350" y="2644775"/>
          <p14:tracePt t="23497" x="2632075" y="2614613"/>
          <p14:tracePt t="23506" x="2579688" y="2573338"/>
          <p14:tracePt t="23513" x="2532063" y="2538413"/>
          <p14:tracePt t="23521" x="2492375" y="2514600"/>
          <p14:tracePt t="23529" x="2455863" y="2497138"/>
          <p14:tracePt t="23537" x="2433638" y="2473325"/>
          <p14:tracePt t="23545" x="2420938" y="2468563"/>
          <p14:tracePt t="23553" x="2409825" y="2468563"/>
          <p14:tracePt t="23561" x="2403475" y="2468563"/>
          <p14:tracePt t="23569" x="2403475" y="2462213"/>
          <p14:tracePt t="23617" x="2397125" y="2462213"/>
          <p14:tracePt t="23625" x="2392363" y="2462213"/>
          <p14:tracePt t="25393" x="2409825" y="2455863"/>
          <p14:tracePt t="25409" x="2420938" y="2451100"/>
          <p14:tracePt t="25417" x="2427288" y="2451100"/>
          <p14:tracePt t="25425" x="2438400" y="2444750"/>
          <p14:tracePt t="25433" x="2444750" y="2433638"/>
          <p14:tracePt t="25443" x="2451100" y="2427288"/>
          <p14:tracePt t="25449" x="2451100" y="2420938"/>
          <p14:tracePt t="25457" x="2462213" y="2414588"/>
          <p14:tracePt t="25465" x="2468563" y="2403475"/>
          <p14:tracePt t="25473" x="2473325" y="2397125"/>
          <p14:tracePt t="25481" x="2479675" y="2392363"/>
          <p14:tracePt t="25489" x="2486025" y="2386013"/>
          <p14:tracePt t="25497" x="2492375" y="2374900"/>
          <p14:tracePt t="25505" x="2503488" y="2374900"/>
          <p14:tracePt t="25521" x="2509838" y="2368550"/>
          <p14:tracePt t="25529" x="2514600" y="2368550"/>
          <p14:tracePt t="25537" x="2520950" y="2362200"/>
          <p14:tracePt t="25545" x="2527300" y="2362200"/>
          <p14:tracePt t="25553" x="2538413" y="2355850"/>
          <p14:tracePt t="25569" x="2551113" y="2355850"/>
          <p14:tracePt t="25578" x="2555875" y="2355850"/>
          <p14:tracePt t="25585" x="2568575" y="2351088"/>
          <p14:tracePt t="25593" x="2579688" y="2344738"/>
          <p14:tracePt t="25601" x="2586038" y="2344738"/>
          <p14:tracePt t="25609" x="2597150" y="2338388"/>
          <p14:tracePt t="25617" x="2614613" y="2338388"/>
          <p14:tracePt t="25626" x="2627313" y="2333625"/>
          <p14:tracePt t="25633" x="2638425" y="2327275"/>
          <p14:tracePt t="25642" x="2655888" y="2327275"/>
          <p14:tracePt t="25649" x="2668588" y="2320925"/>
          <p14:tracePt t="25657" x="2673350" y="2320925"/>
          <p14:tracePt t="25665" x="2686050" y="2320925"/>
          <p14:tracePt t="25673" x="2690813" y="2320925"/>
          <p14:tracePt t="25681" x="2703513" y="2320925"/>
          <p14:tracePt t="25689" x="2714625" y="2320925"/>
          <p14:tracePt t="25697" x="2714625" y="2316163"/>
          <p14:tracePt t="25705" x="2720975" y="2316163"/>
          <p14:tracePt t="25713" x="2727325" y="2316163"/>
          <p14:tracePt t="25721" x="2727325" y="2309813"/>
          <p14:tracePt t="25729" x="2732088" y="2309813"/>
          <p14:tracePt t="25745" x="2744788" y="2309813"/>
          <p14:tracePt t="25753" x="2749550" y="2309813"/>
          <p14:tracePt t="25761" x="2755900" y="2309813"/>
          <p14:tracePt t="25769" x="2773363" y="2309813"/>
          <p14:tracePt t="25777" x="2779713" y="2309813"/>
          <p14:tracePt t="25785" x="2797175" y="2309813"/>
          <p14:tracePt t="25793" x="2814638" y="2309813"/>
          <p14:tracePt t="25801" x="2827338" y="2316163"/>
          <p14:tracePt t="25809" x="2838450" y="2320925"/>
          <p14:tracePt t="25817" x="2855913" y="2333625"/>
          <p14:tracePt t="25826" x="2867025" y="2333625"/>
          <p14:tracePt t="25833" x="2867025" y="2338388"/>
          <p14:tracePt t="25843" x="2879725" y="2344738"/>
          <p14:tracePt t="25849" x="2886075" y="2344738"/>
          <p14:tracePt t="25857" x="2886075" y="2351088"/>
          <p14:tracePt t="25929" x="2890838" y="2351088"/>
          <p14:tracePt t="26497" x="2886075" y="2351088"/>
          <p14:tracePt t="26505" x="2873375" y="2351088"/>
          <p14:tracePt t="26521" x="2862263" y="2355850"/>
          <p14:tracePt t="26529" x="2855913" y="2355850"/>
          <p14:tracePt t="26537" x="2849563" y="2355850"/>
          <p14:tracePt t="26545" x="2844800" y="2362200"/>
          <p14:tracePt t="26553" x="2838450" y="2362200"/>
          <p14:tracePt t="26562" x="2832100" y="2368550"/>
          <p14:tracePt t="26585" x="2832100" y="2374900"/>
          <p14:tracePt t="26594" x="2838450" y="2386013"/>
          <p14:tracePt t="26601" x="2855913" y="2403475"/>
          <p14:tracePt t="26610" x="2890838" y="2427288"/>
          <p14:tracePt t="26617" x="2932113" y="2455863"/>
          <p14:tracePt t="26627" x="2979738" y="2486025"/>
          <p14:tracePt t="26633" x="3038475" y="2527300"/>
          <p14:tracePt t="26641" x="3103563" y="2573338"/>
          <p14:tracePt t="26649" x="3179763" y="2620963"/>
          <p14:tracePt t="26657" x="3255963" y="2673350"/>
          <p14:tracePt t="26665" x="3338513" y="2720975"/>
          <p14:tracePt t="26673" x="3402013" y="2755900"/>
          <p14:tracePt t="26681" x="3467100" y="2786063"/>
          <p14:tracePt t="26689" x="3514725" y="2797175"/>
          <p14:tracePt t="26697" x="3549650" y="2814638"/>
          <p14:tracePt t="26705" x="3584575" y="2820988"/>
          <p14:tracePt t="26713" x="3602038" y="2820988"/>
          <p14:tracePt t="26721" x="3619500" y="2820988"/>
          <p14:tracePt t="26729" x="3632200" y="2814638"/>
          <p14:tracePt t="26737" x="3649663" y="2803525"/>
          <p14:tracePt t="26746" x="3656013" y="2797175"/>
          <p14:tracePt t="26753" x="3667125" y="2790825"/>
          <p14:tracePt t="26761" x="3673475" y="2790825"/>
          <p14:tracePt t="26777" x="3684588" y="2786063"/>
          <p14:tracePt t="26785" x="3690938" y="2786063"/>
          <p14:tracePt t="26849" x="3695700" y="2786063"/>
          <p14:tracePt t="26857" x="3695700" y="2779713"/>
          <p14:tracePt t="26865" x="3702050" y="2779713"/>
          <p14:tracePt t="26873" x="3708400" y="2773363"/>
          <p14:tracePt t="26897" x="3714750" y="2773363"/>
          <p14:tracePt t="26905" x="3714750" y="2768600"/>
          <p14:tracePt t="26913" x="3714750" y="2762250"/>
          <p14:tracePt t="26921" x="3719513" y="2762250"/>
          <p14:tracePt t="26929" x="3719513" y="2755900"/>
          <p14:tracePt t="26937" x="3719513" y="2749550"/>
          <p14:tracePt t="26945" x="3719513" y="2744788"/>
          <p14:tracePt t="26953" x="3719513" y="2732088"/>
          <p14:tracePt t="26961" x="3719513" y="2720975"/>
          <p14:tracePt t="26969" x="3719513" y="2714625"/>
          <p14:tracePt t="26977" x="3719513" y="2703513"/>
          <p14:tracePt t="26985" x="3719513" y="2697163"/>
          <p14:tracePt t="26993" x="3719513" y="2690813"/>
          <p14:tracePt t="27001" x="3719513" y="2686050"/>
          <p14:tracePt t="27011" x="3719513" y="2679700"/>
          <p14:tracePt t="27030" x="3719513" y="2673350"/>
          <p14:tracePt t="27033" x="3719513" y="2668588"/>
          <p14:tracePt t="27129" x="3725863" y="2668588"/>
          <p14:tracePt t="27137" x="3732213" y="2662238"/>
          <p14:tracePt t="27209" x="3732213" y="2655888"/>
          <p14:tracePt t="27233" x="3732213" y="2651125"/>
          <p14:tracePt t="27241" x="3732213" y="2638425"/>
          <p14:tracePt t="27257" x="3736975" y="2627313"/>
          <p14:tracePt t="27265" x="3736975" y="2614613"/>
          <p14:tracePt t="27273" x="3736975" y="2609850"/>
          <p14:tracePt t="27281" x="3736975" y="2597150"/>
          <p14:tracePt t="27289" x="3736975" y="2579688"/>
          <p14:tracePt t="27297" x="3736975" y="2568575"/>
          <p14:tracePt t="27305" x="3725863" y="2551113"/>
          <p14:tracePt t="27313" x="3719513" y="2532063"/>
          <p14:tracePt t="27321" x="3714750" y="2520950"/>
          <p14:tracePt t="27330" x="3708400" y="2514600"/>
          <p14:tracePt t="27337" x="3702050" y="2514600"/>
          <p14:tracePt t="27345" x="3702050" y="2509838"/>
          <p14:tracePt t="27409" x="3702050" y="2503488"/>
          <p14:tracePt t="27417" x="3695700" y="2503488"/>
          <p14:tracePt t="27425" x="3690938" y="2479675"/>
          <p14:tracePt t="27433" x="3678238" y="2462213"/>
          <p14:tracePt t="27441" x="3667125" y="2451100"/>
          <p14:tracePt t="27449" x="3656013" y="2433638"/>
          <p14:tracePt t="27457" x="3649663" y="2414588"/>
          <p14:tracePt t="27465" x="3636963" y="2403475"/>
          <p14:tracePt t="27473" x="3632200" y="2392363"/>
          <p14:tracePt t="27481" x="3625850" y="2392363"/>
          <p14:tracePt t="27489" x="3619500" y="2392363"/>
          <p14:tracePt t="27497" x="3619500" y="2386013"/>
          <p14:tracePt t="27505" x="3614738" y="2386013"/>
          <p14:tracePt t="27537" x="3608388" y="2386013"/>
          <p14:tracePt t="27545" x="3597275" y="2386013"/>
          <p14:tracePt t="27553" x="3590925" y="2379663"/>
          <p14:tracePt t="27561" x="3578225" y="2374900"/>
          <p14:tracePt t="27569" x="3560763" y="2368550"/>
          <p14:tracePt t="27577" x="3549650" y="2362200"/>
          <p14:tracePt t="27585" x="3532188" y="2351088"/>
          <p14:tracePt t="27594" x="3519488" y="2338388"/>
          <p14:tracePt t="27601" x="3502025" y="2320925"/>
          <p14:tracePt t="27610" x="3484563" y="2309813"/>
          <p14:tracePt t="27617" x="3467100" y="2297113"/>
          <p14:tracePt t="27625" x="3460750" y="2286000"/>
          <p14:tracePt t="27633" x="3455988" y="2279650"/>
          <p14:tracePt t="27641" x="3443288" y="2274888"/>
          <p14:tracePt t="27649" x="3443288" y="2268538"/>
          <p14:tracePt t="27657" x="3438525" y="2268538"/>
          <p14:tracePt t="27665" x="3438525" y="2262188"/>
          <p14:tracePt t="27689" x="3438525" y="2255838"/>
          <p14:tracePt t="27697" x="3438525" y="2251075"/>
          <p14:tracePt t="27705" x="3432175" y="2251075"/>
          <p14:tracePt t="27713" x="3432175" y="2244725"/>
          <p14:tracePt t="27721" x="3432175" y="2238375"/>
          <p14:tracePt t="27729" x="3425825" y="2238375"/>
          <p14:tracePt t="27737" x="3425825" y="2233613"/>
          <p14:tracePt t="27753" x="3425825" y="2227263"/>
          <p14:tracePt t="27761" x="3419475" y="2227263"/>
          <p14:tracePt t="27769" x="3419475" y="2220913"/>
          <p14:tracePt t="27777" x="3408363" y="2220913"/>
          <p14:tracePt t="27785" x="3402013" y="2209800"/>
          <p14:tracePt t="27794" x="3397250" y="2203450"/>
          <p14:tracePt t="27801" x="3384550" y="2192338"/>
          <p14:tracePt t="27811" x="3373438" y="2179638"/>
          <p14:tracePt t="27817" x="3367088" y="2179638"/>
          <p14:tracePt t="27825" x="3367088" y="2174875"/>
          <p14:tracePt t="27833" x="3360738" y="2168525"/>
          <p14:tracePt t="28057" x="3360738" y="2162175"/>
          <p14:tracePt t="28065" x="3360738" y="2157413"/>
          <p14:tracePt t="28073" x="3360738" y="2151063"/>
          <p14:tracePt t="28081" x="3360738" y="2144713"/>
          <p14:tracePt t="28089" x="3360738" y="2133600"/>
          <p14:tracePt t="28097" x="3360738" y="2127250"/>
          <p14:tracePt t="28105" x="3360738" y="2109788"/>
          <p14:tracePt t="28113" x="3355975" y="2092325"/>
          <p14:tracePt t="28121" x="3349625" y="2085975"/>
          <p14:tracePt t="28130" x="3338513" y="2068513"/>
          <p14:tracePt t="28137" x="3325813" y="2057400"/>
          <p14:tracePt t="28145" x="3321050" y="2044700"/>
          <p14:tracePt t="28153" x="3314700" y="2039938"/>
          <p14:tracePt t="28163" x="3302000" y="2027238"/>
          <p14:tracePt t="28169" x="3290888" y="2020888"/>
          <p14:tracePt t="28178" x="3290888" y="2016125"/>
          <p14:tracePt t="28185" x="3284538" y="2016125"/>
          <p14:tracePt t="28193" x="3273425" y="2009775"/>
          <p14:tracePt t="28200" x="3267075" y="2009775"/>
          <p14:tracePt t="28208" x="3249613" y="1998663"/>
          <p14:tracePt t="28216" x="3238500" y="1998663"/>
          <p14:tracePt t="28224" x="3221038" y="1985963"/>
          <p14:tracePt t="28232" x="3201988" y="1981200"/>
          <p14:tracePt t="28240" x="3184525" y="1968500"/>
          <p14:tracePt t="28248" x="3167063" y="1962150"/>
          <p14:tracePt t="28257" x="3143250" y="1951038"/>
          <p14:tracePt t="28265" x="3121025" y="1939925"/>
          <p14:tracePt t="28273" x="3097213" y="1933575"/>
          <p14:tracePt t="28281" x="3079750" y="1920875"/>
          <p14:tracePt t="28289" x="3055938" y="1916113"/>
          <p14:tracePt t="28298" x="3044825" y="1909763"/>
          <p14:tracePt t="28305" x="3025775" y="1909763"/>
          <p14:tracePt t="28314" x="3014663" y="1903413"/>
          <p14:tracePt t="28330" x="3003550" y="1903413"/>
          <p14:tracePt t="28337" x="2997200" y="1903413"/>
          <p14:tracePt t="28353" x="2990850" y="1903413"/>
          <p14:tracePt t="28449" x="2986088" y="1903413"/>
          <p14:tracePt t="28465" x="2979738" y="1903413"/>
          <p14:tracePt t="28473" x="2973388" y="1909763"/>
          <p14:tracePt t="28481" x="2967038" y="1909763"/>
          <p14:tracePt t="28497" x="2967038" y="1916113"/>
          <p14:tracePt t="28625" x="2979738" y="1916113"/>
          <p14:tracePt t="28633" x="2986088" y="1909763"/>
          <p14:tracePt t="28641" x="2997200" y="1903413"/>
          <p14:tracePt t="28649" x="3008313" y="1903413"/>
          <p14:tracePt t="28657" x="3008313" y="1898650"/>
          <p14:tracePt t="28665" x="3021013" y="1898650"/>
          <p14:tracePt t="28673" x="3025775" y="1898650"/>
          <p14:tracePt t="28689" x="3032125" y="1898650"/>
          <p14:tracePt t="28697" x="3044825" y="1898650"/>
          <p14:tracePt t="28705" x="3049588" y="1898650"/>
          <p14:tracePt t="28714" x="3062288" y="1892300"/>
          <p14:tracePt t="28721" x="3079750" y="1892300"/>
          <p14:tracePt t="28729" x="3084513" y="1892300"/>
          <p14:tracePt t="28737" x="3090863" y="1892300"/>
          <p14:tracePt t="28745" x="3097213" y="1892300"/>
          <p14:tracePt t="28753" x="3108325" y="1892300"/>
          <p14:tracePt t="28762" x="3121025" y="1892300"/>
          <p14:tracePt t="28769" x="3125788" y="1898650"/>
          <p14:tracePt t="28778" x="3138488" y="1898650"/>
          <p14:tracePt t="28785" x="3149600" y="1898650"/>
          <p14:tracePt t="28793" x="3155950" y="1903413"/>
          <p14:tracePt t="28801" x="3167063" y="1909763"/>
          <p14:tracePt t="28809" x="3173413" y="1920875"/>
          <p14:tracePt t="28817" x="3190875" y="1927225"/>
          <p14:tracePt t="28833" x="3197225" y="1933575"/>
          <p14:tracePt t="28841" x="3201988" y="1939925"/>
          <p14:tracePt t="28849" x="3208338" y="1939925"/>
          <p14:tracePt t="28857" x="3214688" y="1944688"/>
          <p14:tracePt t="28873" x="3225800" y="1944688"/>
          <p14:tracePt t="28881" x="3225800" y="1951038"/>
          <p14:tracePt t="28889" x="3238500" y="1951038"/>
          <p14:tracePt t="28897" x="3249613" y="1962150"/>
          <p14:tracePt t="28905" x="3249613" y="1968500"/>
          <p14:tracePt t="28914" x="3255963" y="1968500"/>
          <p14:tracePt t="28921" x="3267075" y="1981200"/>
          <p14:tracePt t="28929" x="3273425" y="1992313"/>
          <p14:tracePt t="28937" x="3284538" y="1992313"/>
          <p14:tracePt t="28945" x="3290888" y="2003425"/>
          <p14:tracePt t="28953" x="3297238" y="2016125"/>
          <p14:tracePt t="28962" x="3302000" y="2020888"/>
          <p14:tracePt t="28978" x="3308350" y="2027238"/>
          <p14:tracePt t="28985" x="3314700" y="2033588"/>
          <p14:tracePt t="29001" x="3314700" y="2039938"/>
          <p14:tracePt t="29009" x="3321050" y="2044700"/>
          <p14:tracePt t="29017" x="3321050" y="2051050"/>
          <p14:tracePt t="29031" x="3325813" y="2051050"/>
          <p14:tracePt t="29033" x="3325813" y="2057400"/>
          <p14:tracePt t="29041" x="3332163" y="2062163"/>
          <p14:tracePt t="29057" x="3332163" y="2068513"/>
          <p14:tracePt t="29066" x="3338513" y="2074863"/>
          <p14:tracePt t="29073" x="3338513" y="2079625"/>
          <p14:tracePt t="29081" x="3338513" y="2085975"/>
          <p14:tracePt t="29089" x="3343275" y="2098675"/>
          <p14:tracePt t="29105" x="3343275" y="2109788"/>
          <p14:tracePt t="29113" x="3343275" y="2116138"/>
          <p14:tracePt t="29121" x="3343275" y="2120900"/>
          <p14:tracePt t="29129" x="3343275" y="2127250"/>
          <p14:tracePt t="29137" x="3343275" y="2133600"/>
          <p14:tracePt t="29146" x="3343275" y="2144713"/>
          <p14:tracePt t="29153" x="3343275" y="2157413"/>
          <p14:tracePt t="29163" x="3343275" y="2162175"/>
          <p14:tracePt t="29169" x="3343275" y="2168525"/>
          <p14:tracePt t="29178" x="3343275" y="2174875"/>
          <p14:tracePt t="29185" x="3343275" y="2179638"/>
          <p14:tracePt t="29193" x="3343275" y="2185988"/>
          <p14:tracePt t="29201" x="3343275" y="2192338"/>
          <p14:tracePt t="29209" x="3343275" y="2197100"/>
          <p14:tracePt t="29217" x="3343275" y="2203450"/>
          <p14:tracePt t="29713" x="3338513" y="2203450"/>
          <p14:tracePt t="29761" x="3355975" y="2209800"/>
          <p14:tracePt t="29769" x="3384550" y="2227263"/>
          <p14:tracePt t="29777" x="3402013" y="2244725"/>
          <p14:tracePt t="29785" x="3408363" y="2244725"/>
          <p14:tracePt t="29801" x="3397250" y="2251075"/>
          <p14:tracePt t="29809" x="3384550" y="2255838"/>
          <p14:tracePt t="29817" x="3384550" y="2262188"/>
          <p14:tracePt t="29825" x="3384550" y="2268538"/>
          <p14:tracePt t="29841" x="3384550" y="2279650"/>
          <p14:tracePt t="29849" x="3397250" y="2297113"/>
          <p14:tracePt t="29857" x="3408363" y="2309813"/>
          <p14:tracePt t="29866" x="3425825" y="2327275"/>
          <p14:tracePt t="29873" x="3443288" y="2344738"/>
          <p14:tracePt t="29882" x="3467100" y="2379663"/>
          <p14:tracePt t="29889" x="3497263" y="2414588"/>
          <p14:tracePt t="29897" x="3525838" y="2468563"/>
          <p14:tracePt t="29905" x="3567113" y="2520950"/>
          <p14:tracePt t="29913" x="3608388" y="2597150"/>
          <p14:tracePt t="29921" x="3649663" y="2679700"/>
          <p14:tracePt t="29930" x="3678238" y="2749550"/>
          <p14:tracePt t="29937" x="3714750" y="2808288"/>
          <p14:tracePt t="29946" x="3736975" y="2903538"/>
          <p14:tracePt t="29953" x="3749675" y="2973388"/>
          <p14:tracePt t="29963" x="3760788" y="3049588"/>
          <p14:tracePt t="29969" x="3767138" y="3132138"/>
          <p14:tracePt t="29977" x="3767138" y="3197225"/>
          <p14:tracePt t="29985" x="3767138" y="3267075"/>
          <p14:tracePt t="29993" x="3767138" y="3325813"/>
          <p14:tracePt t="30001" x="3767138" y="3384550"/>
          <p14:tracePt t="30009" x="3760788" y="3438525"/>
          <p14:tracePt t="30017" x="3743325" y="3484563"/>
          <p14:tracePt t="30025" x="3719513" y="3536950"/>
          <p14:tracePt t="30047" x="3673475" y="3619500"/>
          <p14:tracePt t="30050" x="3649663" y="3656013"/>
          <p14:tracePt t="30057" x="3619500" y="3690938"/>
          <p14:tracePt t="30065" x="3590925" y="3732213"/>
          <p14:tracePt t="30073" x="3549650" y="3778250"/>
          <p14:tracePt t="30081" x="3502025" y="3825875"/>
          <p14:tracePt t="30089" x="3455988" y="3867150"/>
          <p14:tracePt t="30097" x="3402013" y="3913188"/>
          <p14:tracePt t="30105" x="3355975" y="3960813"/>
          <p14:tracePt t="30113" x="3308350" y="4002088"/>
          <p14:tracePt t="30121" x="3284538" y="4025900"/>
          <p14:tracePt t="30130" x="3249613" y="4054475"/>
          <p14:tracePt t="30137" x="3232150" y="4067175"/>
          <p14:tracePt t="30146" x="3214688" y="4078288"/>
          <p14:tracePt t="30153" x="3201988" y="4078288"/>
          <p14:tracePt t="30163" x="3201988" y="4084638"/>
          <p14:tracePt t="30169" x="3197225" y="4089400"/>
          <p14:tracePt t="30185" x="3197225" y="4095750"/>
          <p14:tracePt t="30193" x="3190875" y="4095750"/>
          <p14:tracePt t="30217" x="3190875" y="4102100"/>
          <p14:tracePt t="30225" x="3190875" y="4108450"/>
          <p14:tracePt t="30233" x="3184525" y="4108450"/>
          <p14:tracePt t="30249" x="3184525" y="4113213"/>
          <p14:tracePt t="30257" x="3184525" y="4119563"/>
          <p14:tracePt t="30265" x="3179763" y="4119563"/>
          <p14:tracePt t="30273" x="3179763" y="4125913"/>
          <p14:tracePt t="30282" x="3179763" y="4130675"/>
          <p14:tracePt t="30289" x="3179763" y="4137025"/>
          <p14:tracePt t="30297" x="3179763" y="4143375"/>
          <p14:tracePt t="30305" x="3179763" y="4148138"/>
          <p14:tracePt t="30313" x="3179763" y="4160838"/>
          <p14:tracePt t="30321" x="3179763" y="4167188"/>
          <p14:tracePt t="30329" x="3184525" y="4178300"/>
          <p14:tracePt t="30337" x="3184525" y="4195763"/>
          <p14:tracePt t="30347" x="3184525" y="4202113"/>
          <p14:tracePt t="30353" x="3184525" y="4213225"/>
          <p14:tracePt t="30361" x="3190875" y="4225925"/>
          <p14:tracePt t="30377" x="3190875" y="4237038"/>
          <p14:tracePt t="30393" x="3190875" y="4243388"/>
          <p14:tracePt t="30433" x="3197225" y="4243388"/>
          <p14:tracePt t="30473" x="3201988" y="4243388"/>
          <p14:tracePt t="30489" x="3208338" y="4243388"/>
          <p14:tracePt t="30505" x="3214688" y="4243388"/>
          <p14:tracePt t="30513" x="3221038" y="4248150"/>
          <p14:tracePt t="30521" x="3225800" y="4254500"/>
          <p14:tracePt t="30529" x="3238500" y="4260850"/>
          <p14:tracePt t="30537" x="3249613" y="4260850"/>
          <p14:tracePt t="30547" x="3255963" y="4260850"/>
          <p14:tracePt t="30553" x="3260725" y="4260850"/>
          <p14:tracePt t="30561" x="3267075" y="4267200"/>
          <p14:tracePt t="30577" x="3273425" y="4267200"/>
          <p14:tracePt t="30585" x="3279775" y="4267200"/>
          <p14:tracePt t="30601" x="3284538" y="4254500"/>
          <p14:tracePt t="30609" x="3284538" y="4248150"/>
          <p14:tracePt t="30625" x="3290888" y="4243388"/>
          <p14:tracePt t="30633" x="3297238" y="4237038"/>
          <p14:tracePt t="30649" x="3297238" y="4230688"/>
          <p14:tracePt t="30657" x="3297238" y="4225925"/>
          <p14:tracePt t="30665" x="3297238" y="4219575"/>
          <p14:tracePt t="30681" x="3297238" y="4206875"/>
          <p14:tracePt t="30689" x="3297238" y="4202113"/>
          <p14:tracePt t="30697" x="3297238" y="4189413"/>
          <p14:tracePt t="30705" x="3290888" y="4178300"/>
          <p14:tracePt t="30713" x="3279775" y="4167188"/>
          <p14:tracePt t="30721" x="3273425" y="4160838"/>
          <p14:tracePt t="30730" x="3260725" y="4148138"/>
          <p14:tracePt t="30737" x="3249613" y="4137025"/>
          <p14:tracePt t="30747" x="3238500" y="4130675"/>
          <p14:tracePt t="30753" x="3232150" y="4125913"/>
          <p14:tracePt t="30761" x="3221038" y="4125913"/>
          <p14:tracePt t="30769" x="3214688" y="4125913"/>
          <p14:tracePt t="30777" x="3208338" y="4119563"/>
          <p14:tracePt t="30785" x="3201988" y="4119563"/>
          <p14:tracePt t="30793" x="3197225" y="4119563"/>
          <p14:tracePt t="30801" x="3190875" y="4113213"/>
          <p14:tracePt t="30817" x="3184525" y="4113213"/>
          <p14:tracePt t="30825" x="3184525" y="4108450"/>
          <p14:tracePt t="30833" x="3179763" y="4108450"/>
          <p14:tracePt t="30873" x="3179763" y="4102100"/>
          <p14:tracePt t="30881" x="3173413" y="4102100"/>
          <p14:tracePt t="30889" x="3162300" y="4095750"/>
          <p14:tracePt t="30905" x="3155950" y="4095750"/>
          <p14:tracePt t="30913" x="3143250" y="4089400"/>
          <p14:tracePt t="30930" x="3138488" y="4089400"/>
          <p14:tracePt t="30937" x="3132138" y="4089400"/>
          <p14:tracePt t="30953" x="3125788" y="4089400"/>
          <p14:tracePt t="30961" x="3121025" y="4089400"/>
          <p14:tracePt t="30969" x="3121025" y="4102100"/>
          <p14:tracePt t="30985" x="3121025" y="4108450"/>
          <p14:tracePt t="30993" x="3121025" y="4113213"/>
          <p14:tracePt t="31001" x="3121025" y="4119563"/>
          <p14:tracePt t="31017" x="3125788" y="4125913"/>
          <p14:tracePt t="31034" x="3132138" y="4130675"/>
          <p14:tracePt t="31041" x="3138488" y="4130675"/>
          <p14:tracePt t="31050" x="3138488" y="4137025"/>
          <p14:tracePt t="31057" x="3143250" y="4137025"/>
          <p14:tracePt t="31066" x="3149600" y="4143375"/>
          <p14:tracePt t="31073" x="3149600" y="4148138"/>
          <p14:tracePt t="31081" x="3155950" y="4148138"/>
          <p14:tracePt t="31089" x="3162300" y="4148138"/>
          <p14:tracePt t="31098" x="3167063" y="4160838"/>
          <p14:tracePt t="31113" x="3179763" y="4167188"/>
          <p14:tracePt t="31121" x="3184525" y="4171950"/>
          <p14:tracePt t="31131" x="3190875" y="4184650"/>
          <p14:tracePt t="31137" x="3201988" y="4184650"/>
          <p14:tracePt t="31145" x="3221038" y="4195763"/>
          <p14:tracePt t="31154" x="3225800" y="4202113"/>
          <p14:tracePt t="31161" x="3225800" y="4213225"/>
          <p14:tracePt t="31177" x="3225800" y="4219575"/>
          <p14:tracePt t="31185" x="3225800" y="4225925"/>
          <p14:tracePt t="31201" x="3232150" y="4237038"/>
          <p14:tracePt t="31209" x="3232150" y="4243388"/>
          <p14:tracePt t="31225" x="3232150" y="4248150"/>
          <p14:tracePt t="31233" x="3232150" y="4260850"/>
          <p14:tracePt t="31241" x="3238500" y="4267200"/>
          <p14:tracePt t="31249" x="3238500" y="4271963"/>
          <p14:tracePt t="31257" x="3238500" y="4284663"/>
          <p14:tracePt t="31266" x="3238500" y="4289425"/>
          <p14:tracePt t="31273" x="3238500" y="4295775"/>
          <p14:tracePt t="31281" x="3238500" y="4302125"/>
          <p14:tracePt t="31289" x="3238500" y="4313238"/>
          <p14:tracePt t="31297" x="3238500" y="4319588"/>
          <p14:tracePt t="31305" x="3238500" y="4325938"/>
          <p14:tracePt t="31314" x="3225800" y="4330700"/>
          <p14:tracePt t="31321" x="3225800" y="4343400"/>
          <p14:tracePt t="31330" x="3214688" y="4354513"/>
          <p14:tracePt t="31337" x="3208338" y="4354513"/>
          <p14:tracePt t="31345" x="3201988" y="4365625"/>
          <p14:tracePt t="31353" x="3197225" y="4371975"/>
          <p14:tracePt t="31361" x="3190875" y="4378325"/>
          <p14:tracePt t="31369" x="3184525" y="4384675"/>
          <p14:tracePt t="31377" x="3179763" y="4389438"/>
          <p14:tracePt t="31385" x="3179763" y="4395788"/>
          <p14:tracePt t="31393" x="3179763" y="4402138"/>
          <p14:tracePt t="31401" x="3173413" y="4413250"/>
          <p14:tracePt t="31409" x="3173413" y="4419600"/>
          <p14:tracePt t="31417" x="3167063" y="4430713"/>
          <p14:tracePt t="31425" x="3167063" y="4443413"/>
          <p14:tracePt t="31433" x="3167063" y="4448175"/>
          <p14:tracePt t="31441" x="3162300" y="4460875"/>
          <p14:tracePt t="31450" x="3155950" y="4478338"/>
          <p14:tracePt t="31457" x="3149600" y="4489450"/>
          <p14:tracePt t="31465" x="3143250" y="4502150"/>
          <p14:tracePt t="31473" x="3143250" y="4519613"/>
          <p14:tracePt t="31481" x="3143250" y="4530725"/>
          <p14:tracePt t="31489" x="3143250" y="4537075"/>
          <p14:tracePt t="31497" x="3138488" y="4548188"/>
          <p14:tracePt t="31505" x="3138488" y="4554538"/>
          <p14:tracePt t="31521" x="3138488" y="4560888"/>
          <p14:tracePt t="31537" x="3138488" y="4565650"/>
          <p14:tracePt t="31561" x="3138488" y="4572000"/>
          <p14:tracePt t="31569" x="3138488" y="4578350"/>
          <p14:tracePt t="31633" x="3132138" y="4578350"/>
          <p14:tracePt t="31681" x="3125788" y="4578350"/>
          <p14:tracePt t="31705" x="3125788" y="4583113"/>
          <p14:tracePt t="31713" x="3121025" y="4583113"/>
          <p14:tracePt t="31809" x="3121025" y="4578350"/>
          <p14:tracePt t="31817" x="3121025" y="4572000"/>
          <p14:tracePt t="31841" x="3121025" y="4565650"/>
          <p14:tracePt t="31857" x="3121025" y="4560888"/>
          <p14:tracePt t="31865" x="3121025" y="4554538"/>
          <p14:tracePt t="31873" x="3125788" y="4548188"/>
          <p14:tracePt t="31882" x="3138488" y="4541838"/>
          <p14:tracePt t="31889" x="3143250" y="4530725"/>
          <p14:tracePt t="31898" x="3162300" y="4519613"/>
          <p14:tracePt t="31905" x="3179763" y="4502150"/>
          <p14:tracePt t="31915" x="3197225" y="4471988"/>
          <p14:tracePt t="31921" x="3232150" y="4443413"/>
          <p14:tracePt t="31931" x="3260725" y="4406900"/>
          <p14:tracePt t="31937" x="3297238" y="4384675"/>
          <p14:tracePt t="31945" x="3332163" y="4360863"/>
          <p14:tracePt t="31953" x="3367088" y="4348163"/>
          <p14:tracePt t="31961" x="3397250" y="4337050"/>
          <p14:tracePt t="31969" x="3443288" y="4313238"/>
          <p14:tracePt t="31977" x="3497263" y="4289425"/>
          <p14:tracePt t="31985" x="3556000" y="4278313"/>
          <p14:tracePt t="31993" x="3636963" y="4260850"/>
          <p14:tracePt t="32001" x="3695700" y="4243388"/>
          <p14:tracePt t="32009" x="3749675" y="4230688"/>
          <p14:tracePt t="32019" x="3808413" y="4213225"/>
          <p14:tracePt t="32033" x="3895725" y="4160838"/>
          <p14:tracePt t="32041" x="3937000" y="4143375"/>
          <p14:tracePt t="32049" x="3971925" y="4113213"/>
          <p14:tracePt t="32057" x="4002088" y="4095750"/>
          <p14:tracePt t="32065" x="4025900" y="4067175"/>
          <p14:tracePt t="32073" x="4037013" y="4054475"/>
          <p14:tracePt t="32081" x="4049713" y="4049713"/>
          <p14:tracePt t="32089" x="4049713" y="4043363"/>
          <p14:tracePt t="32098" x="4049713" y="4037013"/>
          <p14:tracePt t="32105" x="4049713" y="4030663"/>
          <p14:tracePt t="32129" x="4049713" y="4025900"/>
          <p14:tracePt t="32137" x="4049713" y="4019550"/>
          <p14:tracePt t="32145" x="4043363" y="4019550"/>
          <p14:tracePt t="32153" x="4037013" y="4019550"/>
          <p14:tracePt t="32161" x="4030663" y="4019550"/>
          <p14:tracePt t="32169" x="4025900" y="4019550"/>
          <p14:tracePt t="32225" x="4037013" y="4013200"/>
          <p14:tracePt t="32233" x="4043363" y="4008438"/>
          <p14:tracePt t="32241" x="4060825" y="4002088"/>
          <p14:tracePt t="32250" x="4071938" y="3995738"/>
          <p14:tracePt t="32257" x="4084638" y="3990975"/>
          <p14:tracePt t="32265" x="4089400" y="3990975"/>
          <p14:tracePt t="32273" x="4095750" y="3984625"/>
          <p14:tracePt t="32282" x="4102100" y="3984625"/>
          <p14:tracePt t="32345" x="4102100" y="3990975"/>
          <p14:tracePt t="32353" x="4108450" y="3990975"/>
          <p14:tracePt t="32361" x="4113213" y="3990975"/>
          <p14:tracePt t="32369" x="4119563" y="3990975"/>
          <p14:tracePt t="32385" x="4125913" y="3990975"/>
          <p14:tracePt t="32401" x="4130675" y="3990975"/>
          <p14:tracePt t="32505" x="4130675" y="3995738"/>
          <p14:tracePt t="32609" x="4130675" y="4002088"/>
          <p14:tracePt t="32617" x="4130675" y="4008438"/>
          <p14:tracePt t="32633" x="4130675" y="4013200"/>
          <p14:tracePt t="32649" x="4130675" y="4019550"/>
          <p14:tracePt t="32657" x="4130675" y="4025900"/>
          <p14:tracePt t="32681" x="4137025" y="4037013"/>
          <p14:tracePt t="32689" x="4137025" y="4043363"/>
          <p14:tracePt t="32699" x="4143375" y="4049713"/>
          <p14:tracePt t="32705" x="4148138" y="4060825"/>
          <p14:tracePt t="32715" x="4154488" y="4067175"/>
          <p14:tracePt t="32721" x="4154488" y="4071938"/>
          <p14:tracePt t="32729" x="4160838" y="4084638"/>
          <p14:tracePt t="32737" x="4171950" y="4095750"/>
          <p14:tracePt t="32745" x="4178300" y="4102100"/>
          <p14:tracePt t="32753" x="4184650" y="4113213"/>
          <p14:tracePt t="32761" x="4184650" y="4125913"/>
          <p14:tracePt t="32769" x="4189413" y="4125913"/>
          <p14:tracePt t="32777" x="4195763" y="4137025"/>
          <p14:tracePt t="32785" x="4202113" y="4137025"/>
          <p14:tracePt t="32793" x="4202113" y="4143375"/>
          <p14:tracePt t="32833" x="4202113" y="4137025"/>
          <p14:tracePt t="32841" x="4202113" y="4130675"/>
          <p14:tracePt t="32849" x="4195763" y="4119563"/>
          <p14:tracePt t="32857" x="4189413" y="4108450"/>
          <p14:tracePt t="32866" x="4171950" y="4084638"/>
          <p14:tracePt t="32873" x="4154488" y="4067175"/>
          <p14:tracePt t="32883" x="4137025" y="4043363"/>
          <p14:tracePt t="32889" x="4102100" y="4013200"/>
          <p14:tracePt t="32899" x="4067175" y="3995738"/>
          <p14:tracePt t="32905" x="4019550" y="3954463"/>
          <p14:tracePt t="32914" x="3984625" y="3937000"/>
          <p14:tracePt t="32921" x="3943350" y="3913188"/>
          <p14:tracePt t="32929" x="3908425" y="3895725"/>
          <p14:tracePt t="32937" x="3867150" y="3867150"/>
          <p14:tracePt t="32945" x="3832225" y="3843338"/>
          <p14:tracePt t="32953" x="3808413" y="3825875"/>
          <p14:tracePt t="32961" x="3790950" y="3808413"/>
          <p14:tracePt t="32969" x="3778250" y="3790950"/>
          <p14:tracePt t="32977" x="3773488" y="3773488"/>
          <p14:tracePt t="32985" x="3767138" y="3760788"/>
          <p14:tracePt t="32993" x="3760788" y="3743325"/>
          <p14:tracePt t="33002" x="3754438" y="3719513"/>
          <p14:tracePt t="33009" x="3749675" y="3702050"/>
          <p14:tracePt t="33018" x="3743325" y="3690938"/>
          <p14:tracePt t="33034" x="3743325" y="3667125"/>
          <p14:tracePt t="33041" x="3736975" y="3660775"/>
          <p14:tracePt t="33049" x="3736975" y="3656013"/>
          <p14:tracePt t="33057" x="3736975" y="3649663"/>
          <p14:tracePt t="33081" x="3736975" y="3643313"/>
          <p14:tracePt t="33089" x="3736975" y="3636963"/>
          <p14:tracePt t="33098" x="3732213" y="3636963"/>
          <p14:tracePt t="33105" x="3732213" y="3632200"/>
          <p14:tracePt t="33113" x="3725863" y="3632200"/>
          <p14:tracePt t="33121" x="3719513" y="3614738"/>
          <p14:tracePt t="33129" x="3708400" y="3597275"/>
          <p14:tracePt t="33137" x="3690938" y="3573463"/>
          <p14:tracePt t="33145" x="3673475" y="3556000"/>
          <p14:tracePt t="33153" x="3667125" y="3543300"/>
          <p14:tracePt t="33161" x="3656013" y="3525838"/>
          <p14:tracePt t="33169" x="3649663" y="3508375"/>
          <p14:tracePt t="33177" x="3636963" y="3497263"/>
          <p14:tracePt t="33186" x="3632200" y="3490913"/>
          <p14:tracePt t="33193" x="3632200" y="3484563"/>
          <p14:tracePt t="33201" x="3625850" y="3478213"/>
          <p14:tracePt t="33209" x="3625850" y="3473450"/>
          <p14:tracePt t="33218" x="3619500" y="3473450"/>
          <p14:tracePt t="33234" x="3614738" y="3473450"/>
          <p14:tracePt t="33241" x="3608388" y="3467100"/>
          <p14:tracePt t="33249" x="3597275" y="3455988"/>
          <p14:tracePt t="33257" x="3590925" y="3455988"/>
          <p14:tracePt t="33266" x="3573463" y="3449638"/>
          <p14:tracePt t="33273" x="3549650" y="3432175"/>
          <p14:tracePt t="33282" x="3532188" y="3419475"/>
          <p14:tracePt t="33289" x="3514725" y="3408363"/>
          <p14:tracePt t="33298" x="3497263" y="3397250"/>
          <p14:tracePt t="33305" x="3484563" y="3390900"/>
          <p14:tracePt t="33313" x="3478213" y="3384550"/>
          <p14:tracePt t="33321" x="3473450" y="3384550"/>
          <p14:tracePt t="33441" x="3473450" y="3390900"/>
          <p14:tracePt t="33448" x="3473450" y="3397250"/>
          <p14:tracePt t="33457" x="3473450" y="3408363"/>
          <p14:tracePt t="33465" x="3478213" y="3419475"/>
          <p14:tracePt t="33473" x="3484563" y="3419475"/>
          <p14:tracePt t="33483" x="3490913" y="3432175"/>
          <p14:tracePt t="33489" x="3490913" y="3443288"/>
          <p14:tracePt t="33497" x="3497263" y="3443288"/>
          <p14:tracePt t="33657" x="3497263" y="3449638"/>
          <p14:tracePt t="33673" x="3490913" y="3460750"/>
          <p14:tracePt t="33689" x="3484563" y="3473450"/>
          <p14:tracePt t="33697" x="3484563" y="3490913"/>
          <p14:tracePt t="33705" x="3490913" y="3508375"/>
          <p14:tracePt t="33713" x="3514725" y="3532188"/>
          <p14:tracePt t="33721" x="3543300" y="3556000"/>
          <p14:tracePt t="33729" x="3567113" y="3590925"/>
          <p14:tracePt t="33737" x="3614738" y="3636963"/>
          <p14:tracePt t="33745" x="3673475" y="3690938"/>
          <p14:tracePt t="33753" x="3725863" y="3754438"/>
          <p14:tracePt t="33761" x="3790950" y="3819525"/>
          <p14:tracePt t="33769" x="3867150" y="3908425"/>
          <p14:tracePt t="33777" x="3971925" y="4019550"/>
          <p14:tracePt t="33786" x="4060825" y="4143375"/>
          <p14:tracePt t="33793" x="4171950" y="4289425"/>
          <p14:tracePt t="33802" x="4295775" y="4465638"/>
          <p14:tracePt t="33809" x="4402138" y="4641850"/>
          <p14:tracePt t="33817" x="4489450" y="4800600"/>
          <p14:tracePt t="33825" x="4554538" y="4965700"/>
          <p14:tracePt t="33833" x="4589463" y="5059363"/>
          <p14:tracePt t="33841" x="4613275" y="5135563"/>
          <p14:tracePt t="33849" x="4624388" y="5189538"/>
          <p14:tracePt t="33857" x="4641850" y="5248275"/>
          <p14:tracePt t="33866" x="4641850" y="5283200"/>
          <p14:tracePt t="33873" x="4641850" y="5311775"/>
          <p14:tracePt t="33882" x="4641850" y="5341938"/>
          <p14:tracePt t="33889" x="4641850" y="5383213"/>
          <p14:tracePt t="33897" x="4641850" y="5424488"/>
          <p14:tracePt t="33905" x="4641850" y="5470525"/>
          <p14:tracePt t="33913" x="4637088" y="5524500"/>
          <p14:tracePt t="33921" x="4637088" y="5559425"/>
          <p14:tracePt t="33929" x="4637088" y="5618163"/>
          <p14:tracePt t="33937" x="4624388" y="5670550"/>
          <p14:tracePt t="33945" x="4624388" y="5700713"/>
          <p14:tracePt t="33953" x="4624388" y="5724525"/>
          <p14:tracePt t="33961" x="4624388" y="5741988"/>
          <p14:tracePt t="33969" x="4624388" y="5746750"/>
          <p14:tracePt t="33977" x="4637088" y="5753100"/>
          <p14:tracePt t="33985" x="4641850" y="5759450"/>
          <p14:tracePt t="33993" x="4648200" y="5764213"/>
          <p14:tracePt t="34002" x="4660900" y="5764213"/>
          <p14:tracePt t="34009" x="4678363" y="5764213"/>
          <p14:tracePt t="34017" x="4695825" y="5770563"/>
          <p14:tracePt t="34035" x="4778375" y="5776913"/>
          <p14:tracePt t="34041" x="4837113" y="5783263"/>
          <p14:tracePt t="34049" x="4906963" y="5788025"/>
          <p14:tracePt t="34057" x="4965700" y="5800725"/>
          <p14:tracePt t="34067" x="5018088" y="5811838"/>
          <p14:tracePt t="34073" x="5059363" y="5818188"/>
          <p14:tracePt t="34083" x="5094288" y="5822950"/>
          <p14:tracePt t="34089" x="5118100" y="5835650"/>
          <p14:tracePt t="34097" x="5130800" y="5842000"/>
          <p14:tracePt t="34105" x="5135563" y="5842000"/>
          <p14:tracePt t="34145" x="5135563" y="5846763"/>
          <p14:tracePt t="34161" x="5135563" y="5853113"/>
          <p14:tracePt t="34169" x="5135563" y="5859463"/>
          <p14:tracePt t="34177" x="5135563" y="5870575"/>
          <p14:tracePt t="34185" x="5148263" y="5883275"/>
          <p14:tracePt t="34193" x="5165725" y="5905500"/>
          <p14:tracePt t="34202" x="5176838" y="5929313"/>
          <p14:tracePt t="34209" x="5194300" y="5946775"/>
          <p14:tracePt t="34217" x="5207000" y="5970588"/>
          <p14:tracePt t="34225" x="5218113" y="5994400"/>
          <p14:tracePt t="34233" x="5230813" y="6018213"/>
          <p14:tracePt t="34241" x="5241925" y="6040438"/>
          <p14:tracePt t="34249" x="5259388" y="6059488"/>
          <p14:tracePt t="34257" x="5272088" y="6076950"/>
          <p14:tracePt t="34267" x="5289550" y="6088063"/>
          <p14:tracePt t="34273" x="5318125" y="6105525"/>
          <p14:tracePt t="34283" x="5353050" y="6129338"/>
          <p14:tracePt t="34289" x="5407025" y="6153150"/>
          <p14:tracePt t="34297" x="5476875" y="6181725"/>
          <p14:tracePt t="34305" x="5541963" y="6211888"/>
          <p14:tracePt t="34313" x="5611813" y="6235700"/>
          <p14:tracePt t="34321" x="5694363" y="6257925"/>
          <p14:tracePt t="34329" x="5770563" y="6288088"/>
          <p14:tracePt t="34337" x="5853113" y="6299200"/>
          <p14:tracePt t="34345" x="5922963" y="6299200"/>
          <p14:tracePt t="34353" x="5988050" y="6299200"/>
          <p14:tracePt t="34361" x="6040438" y="6299200"/>
          <p14:tracePt t="34369" x="6070600" y="6299200"/>
          <p14:tracePt t="34377" x="6094413" y="6288088"/>
          <p14:tracePt t="34385" x="6118225" y="6276975"/>
          <p14:tracePt t="34393" x="6135688" y="6264275"/>
          <p14:tracePt t="34401" x="6146800" y="6253163"/>
          <p14:tracePt t="34409" x="6157913" y="6246813"/>
          <p14:tracePt t="34417" x="6157913" y="6240463"/>
          <p14:tracePt t="34425" x="6170613" y="6235700"/>
          <p14:tracePt t="34434" x="6176963" y="6229350"/>
          <p14:tracePt t="34457" x="6181725" y="6229350"/>
          <p14:tracePt t="34467" x="6181725" y="6223000"/>
          <p14:tracePt t="34473" x="6188075" y="6223000"/>
          <p14:tracePt t="34481" x="6188075" y="6218238"/>
          <p14:tracePt t="34497" x="6194425" y="6218238"/>
          <p14:tracePt t="34577" x="6194425" y="6211888"/>
          <p14:tracePt t="34713" x="6188075" y="6211888"/>
          <p14:tracePt t="34721" x="6181725" y="6211888"/>
          <p14:tracePt t="34729" x="6170613" y="6205538"/>
          <p14:tracePt t="34737" x="6153150" y="6199188"/>
          <p14:tracePt t="34745" x="6135688" y="6194425"/>
          <p14:tracePt t="34753" x="6129338" y="6181725"/>
          <p14:tracePt t="34761" x="6111875" y="6181725"/>
          <p14:tracePt t="34771" x="6099175" y="6170613"/>
          <p14:tracePt t="34777" x="6088063" y="6157913"/>
          <p14:tracePt t="34785" x="6064250" y="6146800"/>
          <p14:tracePt t="34793" x="6011863" y="6118225"/>
          <p14:tracePt t="34801" x="5953125" y="6081713"/>
          <p14:tracePt t="34809" x="5883275" y="6059488"/>
          <p14:tracePt t="34818" x="5818188" y="6040438"/>
          <p14:tracePt t="34825" x="5729288" y="6011863"/>
          <p14:tracePt t="34834" x="5659438" y="6005513"/>
          <p14:tracePt t="34841" x="5570538" y="6000750"/>
          <p14:tracePt t="34850" x="5511800" y="6000750"/>
          <p14:tracePt t="34857" x="5483225" y="6000750"/>
          <p14:tracePt t="34867" x="5459413" y="6000750"/>
          <p14:tracePt t="34873" x="5441950" y="6000750"/>
          <p14:tracePt t="34881" x="5429250" y="6000750"/>
          <p14:tracePt t="34889" x="5418138" y="5994400"/>
          <p14:tracePt t="34897" x="5407025" y="5994400"/>
          <p14:tracePt t="34913" x="5394325" y="5988050"/>
          <p14:tracePt t="34921" x="5389563" y="5981700"/>
          <p14:tracePt t="34929" x="5383213" y="5981700"/>
          <p14:tracePt t="34937" x="5370513" y="5964238"/>
          <p14:tracePt t="34945" x="5348288" y="5946775"/>
          <p14:tracePt t="34953" x="5318125" y="5911850"/>
          <p14:tracePt t="34961" x="5283200" y="5864225"/>
          <p14:tracePt t="34971" x="5224463" y="5818188"/>
          <p14:tracePt t="34977" x="5172075" y="5753100"/>
          <p14:tracePt t="34985" x="5106988" y="5688013"/>
          <p14:tracePt t="34993" x="5030788" y="5641975"/>
          <p14:tracePt t="35001" x="4976813" y="5594350"/>
          <p14:tracePt t="35009" x="4906963" y="5546725"/>
          <p14:tracePt t="35017" x="4859338" y="5507038"/>
          <p14:tracePt t="35036" x="4759325" y="5448300"/>
          <p14:tracePt t="35041" x="4700588" y="5407025"/>
          <p14:tracePt t="35051" x="4624388" y="5365750"/>
          <p14:tracePt t="35057" x="4530725" y="5307013"/>
          <p14:tracePt t="35065" x="4437063" y="5253038"/>
          <p14:tracePt t="35073" x="4313238" y="5176838"/>
          <p14:tracePt t="35081" x="4202113" y="5106988"/>
          <p14:tracePt t="35089" x="4060825" y="5024438"/>
          <p14:tracePt t="35097" x="3943350" y="4954588"/>
          <p14:tracePt t="35105" x="3860800" y="4906963"/>
          <p14:tracePt t="35113" x="3790950" y="4854575"/>
          <p14:tracePt t="35121" x="3736975" y="4818063"/>
          <p14:tracePt t="35129" x="3702050" y="4795838"/>
          <p14:tracePt t="35137" x="3667125" y="4783138"/>
          <p14:tracePt t="35145" x="3649663" y="4772025"/>
          <p14:tracePt t="35193" x="3649663" y="4765675"/>
          <p14:tracePt t="35201" x="3656013" y="4765675"/>
          <p14:tracePt t="35209" x="3678238" y="4754563"/>
          <p14:tracePt t="35217" x="3702050" y="4741863"/>
          <p14:tracePt t="35225" x="3743325" y="4724400"/>
          <p14:tracePt t="35234" x="3795713" y="4713288"/>
          <p14:tracePt t="35241" x="3854450" y="4695825"/>
          <p14:tracePt t="35250" x="3919538" y="4678363"/>
          <p14:tracePt t="35257" x="3990975" y="4672013"/>
          <p14:tracePt t="35266" x="4067175" y="4654550"/>
          <p14:tracePt t="35273" x="4154488" y="4654550"/>
          <p14:tracePt t="35281" x="4230688" y="4654550"/>
          <p14:tracePt t="35289" x="4319588" y="4654550"/>
          <p14:tracePt t="35297" x="4419600" y="4665663"/>
          <p14:tracePt t="35305" x="4519613" y="4689475"/>
          <p14:tracePt t="35313" x="4619625" y="4724400"/>
          <p14:tracePt t="35321" x="4748213" y="4783138"/>
          <p14:tracePt t="35329" x="4865688" y="4841875"/>
          <p14:tracePt t="35337" x="4995863" y="4900613"/>
          <p14:tracePt t="35345" x="5106988" y="4959350"/>
          <p14:tracePt t="35354" x="5272088" y="5024438"/>
          <p14:tracePt t="35361" x="5389563" y="5083175"/>
          <p14:tracePt t="35370" x="5511800" y="5130800"/>
          <p14:tracePt t="35377" x="5676900" y="5183188"/>
          <p14:tracePt t="35385" x="5764213" y="5218113"/>
          <p14:tracePt t="35393" x="5859463" y="5253038"/>
          <p14:tracePt t="35401" x="5929313" y="5276850"/>
          <p14:tracePt t="35409" x="5988050" y="5300663"/>
          <p14:tracePt t="35417" x="6022975" y="5311775"/>
          <p14:tracePt t="35425" x="6053138" y="5318125"/>
          <p14:tracePt t="35434" x="6076950" y="5324475"/>
          <p14:tracePt t="35441" x="6099175" y="5324475"/>
          <p14:tracePt t="35451" x="6122988" y="5330825"/>
          <p14:tracePt t="35457" x="6140450" y="5330825"/>
          <p14:tracePt t="35465" x="6170613" y="5330825"/>
          <p14:tracePt t="35473" x="6205538" y="5335588"/>
          <p14:tracePt t="35481" x="6253163" y="5341938"/>
          <p14:tracePt t="35489" x="6305550" y="5348288"/>
          <p14:tracePt t="35497" x="6357938" y="5359400"/>
          <p14:tracePt t="35505" x="6416675" y="5365750"/>
          <p14:tracePt t="35513" x="6470650" y="5376863"/>
          <p14:tracePt t="35521" x="6511925" y="5389563"/>
          <p14:tracePt t="35529" x="6557963" y="5389563"/>
          <p14:tracePt t="35537" x="6581775" y="5394325"/>
          <p14:tracePt t="35545" x="6605588" y="5394325"/>
          <p14:tracePt t="35553" x="6616700" y="5394325"/>
          <p14:tracePt t="35561" x="6623050" y="5394325"/>
          <p14:tracePt t="35570" x="6629400" y="5394325"/>
          <p14:tracePt t="35593" x="6629400" y="5389563"/>
          <p14:tracePt t="35609" x="6629400" y="5383213"/>
          <p14:tracePt t="35625" x="6634163" y="5383213"/>
          <p14:tracePt t="35634" x="6646863" y="5376863"/>
          <p14:tracePt t="35641" x="6651625" y="5365750"/>
          <p14:tracePt t="35651" x="6664325" y="5353050"/>
          <p14:tracePt t="35657" x="6670675" y="5348288"/>
          <p14:tracePt t="35665" x="6675438" y="5341938"/>
          <p14:tracePt t="35673" x="6675438" y="5330825"/>
          <p14:tracePt t="35681" x="6675438" y="5324475"/>
          <p14:tracePt t="35689" x="6675438" y="5318125"/>
          <p14:tracePt t="35697" x="6675438" y="5311775"/>
          <p14:tracePt t="35713" x="6670675" y="5311775"/>
          <p14:tracePt t="35721" x="6651625" y="5311775"/>
          <p14:tracePt t="35729" x="6634163" y="5311775"/>
          <p14:tracePt t="35737" x="6623050" y="5311775"/>
          <p14:tracePt t="35745" x="6599238" y="5311775"/>
          <p14:tracePt t="35753" x="6581775" y="5311775"/>
          <p14:tracePt t="35761" x="6570663" y="5311775"/>
          <p14:tracePt t="35769" x="6553200" y="5307013"/>
          <p14:tracePt t="35777" x="6540500" y="5300663"/>
          <p14:tracePt t="35785" x="6529388" y="5294313"/>
          <p14:tracePt t="35793" x="6523038" y="5283200"/>
          <p14:tracePt t="35801" x="6516688" y="5276850"/>
          <p14:tracePt t="35809" x="6511925" y="5259388"/>
          <p14:tracePt t="35817" x="6505575" y="5248275"/>
          <p14:tracePt t="35825" x="6505575" y="5230813"/>
          <p14:tracePt t="35835" x="6505575" y="5218113"/>
          <p14:tracePt t="35841" x="6505575" y="5207000"/>
          <p14:tracePt t="35851" x="6505575" y="5200650"/>
          <p14:tracePt t="35857" x="6505575" y="5194300"/>
          <p14:tracePt t="35865" x="6505575" y="5183188"/>
          <p14:tracePt t="35881" x="6505575" y="5176838"/>
          <p14:tracePt t="35889" x="6511925" y="5165725"/>
          <p14:tracePt t="35897" x="6529388" y="5148263"/>
          <p14:tracePt t="35905" x="6564313" y="5124450"/>
          <p14:tracePt t="35913" x="6623050" y="5059363"/>
          <p14:tracePt t="35921" x="6705600" y="4941888"/>
          <p14:tracePt t="35929" x="6851650" y="4759325"/>
          <p14:tracePt t="35937" x="7023100" y="4554538"/>
          <p14:tracePt t="35945" x="7204075" y="4330700"/>
          <p14:tracePt t="35954" x="7416800" y="4067175"/>
          <p14:tracePt t="35961" x="7575550" y="3895725"/>
          <p14:tracePt t="35970" x="7715250" y="3725863"/>
          <p14:tracePt t="35977" x="7851775" y="3590925"/>
          <p14:tracePt t="35984" x="7939088" y="3484563"/>
          <p14:tracePt t="35993" x="7997825" y="3402013"/>
          <p14:tracePt t="36001" x="8032750" y="3349625"/>
          <p14:tracePt t="36009" x="8056563" y="3314700"/>
          <p14:tracePt t="36017" x="8062913" y="3297238"/>
          <p14:tracePt t="36065" x="8050213" y="3302000"/>
          <p14:tracePt t="36073" x="8015288" y="3338513"/>
          <p14:tracePt t="36081" x="7974013" y="3397250"/>
          <p14:tracePt t="36089" x="7927975" y="3455988"/>
          <p14:tracePt t="36097" x="7893050" y="3519488"/>
          <p14:tracePt t="36105" x="7851775" y="3590925"/>
          <p14:tracePt t="36113" x="7797800" y="3673475"/>
          <p14:tracePt t="36121" x="7751763" y="3767138"/>
          <p14:tracePt t="36129" x="7697788" y="3843338"/>
          <p14:tracePt t="36138" x="7645400" y="3925888"/>
          <p14:tracePt t="36145" x="7586663" y="4008438"/>
          <p14:tracePt t="36154" x="7527925" y="4060825"/>
          <p14:tracePt t="36161" x="7475538" y="4125913"/>
          <p14:tracePt t="36169" x="7416800" y="4178300"/>
          <p14:tracePt t="36177" x="7375525" y="4225925"/>
          <p14:tracePt t="36185" x="7334250" y="4271963"/>
          <p14:tracePt t="36193" x="7299325" y="4306888"/>
          <p14:tracePt t="36202" x="7269163" y="4354513"/>
          <p14:tracePt t="36209" x="7251700" y="4384675"/>
          <p14:tracePt t="36218" x="7223125" y="4413250"/>
          <p14:tracePt t="36225" x="7204075" y="4437063"/>
          <p14:tracePt t="36234" x="7192963" y="4454525"/>
          <p14:tracePt t="36241" x="7186613" y="4471988"/>
          <p14:tracePt t="36249" x="7181850" y="4478338"/>
          <p14:tracePt t="36297" x="7181850" y="4483100"/>
          <p14:tracePt t="36305" x="7175500" y="4495800"/>
          <p14:tracePt t="36313" x="7169150" y="4506913"/>
          <p14:tracePt t="36321" x="7162800" y="4530725"/>
          <p14:tracePt t="36329" x="7158038" y="4548188"/>
          <p14:tracePt t="36337" x="7151688" y="4565650"/>
          <p14:tracePt t="36345" x="7140575" y="4578350"/>
          <p14:tracePt t="36353" x="7134225" y="4595813"/>
          <p14:tracePt t="36361" x="7123113" y="4613275"/>
          <p14:tracePt t="36369" x="7116763" y="4630738"/>
          <p14:tracePt t="36377" x="7104063" y="4648200"/>
          <p14:tracePt t="36385" x="7092950" y="4654550"/>
          <p14:tracePt t="36393" x="7075488" y="4665663"/>
          <p14:tracePt t="36402" x="7058025" y="4683125"/>
          <p14:tracePt t="36409" x="7040563" y="4695825"/>
          <p14:tracePt t="36418" x="7016750" y="4713288"/>
          <p14:tracePt t="36425" x="6986588" y="4737100"/>
          <p14:tracePt t="36435" x="6958013" y="4759325"/>
          <p14:tracePt t="36441" x="6923088" y="4795838"/>
          <p14:tracePt t="36449" x="6875463" y="4841875"/>
          <p14:tracePt t="36457" x="6840538" y="4876800"/>
          <p14:tracePt t="36465" x="6805613" y="4913313"/>
          <p14:tracePt t="36473" x="6757988" y="4941888"/>
          <p14:tracePt t="36481" x="6723063" y="4976813"/>
          <p14:tracePt t="36489" x="6688138" y="5006975"/>
          <p14:tracePt t="36497" x="6651625" y="5030788"/>
          <p14:tracePt t="36505" x="6629400" y="5035550"/>
          <p14:tracePt t="36513" x="6588125" y="5041900"/>
          <p14:tracePt t="36521" x="6546850" y="5048250"/>
          <p14:tracePt t="36529" x="6511925" y="5048250"/>
          <p14:tracePt t="36538" x="6457950" y="5048250"/>
          <p14:tracePt t="36545" x="6416675" y="5048250"/>
          <p14:tracePt t="36554" x="6388100" y="5048250"/>
          <p14:tracePt t="36561" x="6370638" y="5048250"/>
          <p14:tracePt t="36570" x="6346825" y="5054600"/>
          <p14:tracePt t="36577" x="6329363" y="5059363"/>
          <p14:tracePt t="36585" x="6305550" y="5065713"/>
          <p14:tracePt t="36593" x="6288088" y="5076825"/>
          <p14:tracePt t="36602" x="6276975" y="5083175"/>
          <p14:tracePt t="36609" x="6257925" y="5089525"/>
          <p14:tracePt t="36618" x="6240463" y="5094288"/>
          <p14:tracePt t="36625" x="6229350" y="5106988"/>
          <p14:tracePt t="36634" x="6223000" y="5113338"/>
          <p14:tracePt t="36641" x="6205538" y="5124450"/>
          <p14:tracePt t="36649" x="6188075" y="5135563"/>
          <p14:tracePt t="36657" x="6170613" y="5141913"/>
          <p14:tracePt t="36665" x="6153150" y="5153025"/>
          <p14:tracePt t="36673" x="6140450" y="5159375"/>
          <p14:tracePt t="36681" x="6129338" y="5165725"/>
          <p14:tracePt t="36689" x="6118225" y="5176838"/>
          <p14:tracePt t="36697" x="6111875" y="5176838"/>
          <p14:tracePt t="36705" x="6111875" y="5183188"/>
          <p14:tracePt t="36809" x="6105525" y="5183188"/>
          <p14:tracePt t="36825" x="6099175" y="5183188"/>
          <p14:tracePt t="36841" x="6088063" y="5183188"/>
          <p14:tracePt t="36849" x="6081713" y="5183188"/>
          <p14:tracePt t="36857" x="6076950" y="5176838"/>
          <p14:tracePt t="36865" x="6064250" y="5172075"/>
          <p14:tracePt t="36873" x="6053138" y="5159375"/>
          <p14:tracePt t="36881" x="6040438" y="5153025"/>
          <p14:tracePt t="36889" x="6035675" y="5141913"/>
          <p14:tracePt t="36897" x="6022975" y="5130800"/>
          <p14:tracePt t="36905" x="6018213" y="5130800"/>
          <p14:tracePt t="36913" x="6018213" y="5124450"/>
          <p14:tracePt t="36921" x="6011863" y="5113338"/>
          <p14:tracePt t="36929" x="6000750" y="5106988"/>
          <p14:tracePt t="36938" x="5994400" y="5094288"/>
          <p14:tracePt t="36945" x="5981700" y="5083175"/>
          <p14:tracePt t="36953" x="5976938" y="5076825"/>
          <p14:tracePt t="36961" x="5976938" y="5065713"/>
          <p14:tracePt t="36969" x="5970588" y="5054600"/>
          <p14:tracePt t="36977" x="5964238" y="5035550"/>
          <p14:tracePt t="36986" x="5959475" y="5035550"/>
          <p14:tracePt t="36993" x="5953125" y="5024438"/>
          <p14:tracePt t="37002" x="5953125" y="5013325"/>
          <p14:tracePt t="37020" x="5953125" y="5006975"/>
          <p14:tracePt t="37025" x="5953125" y="5000625"/>
          <p14:tracePt t="37041" x="5953125" y="4995863"/>
          <p14:tracePt t="37057" x="5953125" y="4989513"/>
          <p14:tracePt t="37073" x="5953125" y="4983163"/>
          <p14:tracePt t="37105" x="5953125" y="4976813"/>
          <p14:tracePt t="37121" x="5953125" y="4972050"/>
          <p14:tracePt t="37145" x="5953125" y="4965700"/>
          <p14:tracePt t="37161" x="5953125" y="4959350"/>
          <p14:tracePt t="37177" x="5959475" y="4959350"/>
          <p14:tracePt t="37193" x="5970588" y="4954588"/>
          <p14:tracePt t="37201" x="5976938" y="4954588"/>
          <p14:tracePt t="37209" x="5981700" y="4954588"/>
          <p14:tracePt t="37218" x="5994400" y="4948238"/>
          <p14:tracePt t="37225" x="6000750" y="4948238"/>
          <p14:tracePt t="37233" x="6005513" y="4941888"/>
          <p14:tracePt t="37241" x="6011863" y="4941888"/>
          <p14:tracePt t="37249" x="6018213" y="4937125"/>
          <p14:tracePt t="37257" x="6022975" y="4937125"/>
          <p14:tracePt t="37265" x="6029325" y="4937125"/>
          <p14:tracePt t="37273" x="6035675" y="4937125"/>
          <p14:tracePt t="37281" x="6040438" y="4937125"/>
          <p14:tracePt t="37289" x="6053138" y="4937125"/>
          <p14:tracePt t="37297" x="6059488" y="4937125"/>
          <p14:tracePt t="37305" x="6064250" y="4930775"/>
          <p14:tracePt t="37313" x="6070600" y="4930775"/>
          <p14:tracePt t="37321" x="6076950" y="4930775"/>
          <p14:tracePt t="37329" x="6081713" y="4930775"/>
          <p14:tracePt t="37338" x="6088063" y="4930775"/>
          <p14:tracePt t="37353" x="6094413" y="4930775"/>
          <p14:tracePt t="37361" x="6099175" y="4930775"/>
          <p14:tracePt t="37377" x="6105525" y="4930775"/>
          <p14:tracePt t="37386" x="6118225" y="4930775"/>
          <p14:tracePt t="37393" x="6122988" y="4930775"/>
          <p14:tracePt t="37402" x="6129338" y="4930775"/>
          <p14:tracePt t="37409" x="6140450" y="4930775"/>
          <p14:tracePt t="37417" x="6146800" y="4937125"/>
          <p14:tracePt t="37425" x="6164263" y="4941888"/>
          <p14:tracePt t="37433" x="6176963" y="4941888"/>
          <p14:tracePt t="37441" x="6181725" y="4948238"/>
          <p14:tracePt t="37449" x="6194425" y="4954588"/>
          <p14:tracePt t="37457" x="6205538" y="4959350"/>
          <p14:tracePt t="37465" x="6211888" y="4965700"/>
          <p14:tracePt t="37473" x="6218238" y="4972050"/>
          <p14:tracePt t="37481" x="6223000" y="4976813"/>
          <p14:tracePt t="37489" x="6229350" y="4983163"/>
          <p14:tracePt t="37505" x="6235700" y="4983163"/>
          <p14:tracePt t="37513" x="6235700" y="4989513"/>
          <p14:tracePt t="37521" x="6240463" y="4989513"/>
          <p14:tracePt t="37529" x="6246813" y="5000625"/>
          <p14:tracePt t="37537" x="6246813" y="5006975"/>
          <p14:tracePt t="37545" x="6253163" y="5018088"/>
          <p14:tracePt t="37553" x="6264275" y="5030788"/>
          <p14:tracePt t="37561" x="6270625" y="5041900"/>
          <p14:tracePt t="37569" x="6276975" y="5048250"/>
          <p14:tracePt t="37577" x="6288088" y="5065713"/>
          <p14:tracePt t="37586" x="6288088" y="5076825"/>
          <p14:tracePt t="37593" x="6294438" y="5089525"/>
          <p14:tracePt t="37603" x="6299200" y="5094288"/>
          <p14:tracePt t="37609" x="6305550" y="5106988"/>
          <p14:tracePt t="37617" x="6311900" y="5113338"/>
          <p14:tracePt t="37633" x="6311900" y="5118100"/>
          <p14:tracePt t="37641" x="6311900" y="5124450"/>
          <p14:tracePt t="37657" x="6311900" y="5130800"/>
          <p14:tracePt t="37665" x="6316663" y="5130800"/>
          <p14:tracePt t="37689" x="6323013" y="5135563"/>
          <p14:tracePt t="37697" x="6323013" y="5141913"/>
          <p14:tracePt t="37705" x="6329363" y="5141913"/>
          <p14:tracePt t="37713" x="6329363" y="5148263"/>
          <p14:tracePt t="37721" x="6329363" y="5153025"/>
          <p14:tracePt t="37729" x="6329363" y="5159375"/>
          <p14:tracePt t="37745" x="6329363" y="5165725"/>
          <p14:tracePt t="37753" x="6329363" y="5172075"/>
          <p14:tracePt t="37761" x="6329363" y="5176838"/>
          <p14:tracePt t="37769" x="6329363" y="5183188"/>
          <p14:tracePt t="37777" x="6329363" y="5189538"/>
          <p14:tracePt t="37786" x="6329363" y="5194300"/>
          <p14:tracePt t="37793" x="6323013" y="5200650"/>
          <p14:tracePt t="37802" x="6316663" y="5207000"/>
          <p14:tracePt t="37809" x="6311900" y="5211763"/>
          <p14:tracePt t="37818" x="6305550" y="5218113"/>
          <p14:tracePt t="37825" x="6299200" y="5218113"/>
          <p14:tracePt t="37833" x="6294438" y="5224463"/>
          <p14:tracePt t="37841" x="6281738" y="5224463"/>
          <p14:tracePt t="37849" x="6276975" y="5230813"/>
          <p14:tracePt t="37857" x="6270625" y="5230813"/>
          <p14:tracePt t="37865" x="6257925" y="5230813"/>
          <p14:tracePt t="37873" x="6253163" y="5230813"/>
          <p14:tracePt t="37881" x="6246813" y="5235575"/>
          <p14:tracePt t="37889" x="6240463" y="5235575"/>
          <p14:tracePt t="37897" x="6223000" y="5235575"/>
          <p14:tracePt t="37905" x="6211888" y="5235575"/>
          <p14:tracePt t="37913" x="6205538" y="5235575"/>
          <p14:tracePt t="37921" x="6188075" y="5230813"/>
          <p14:tracePt t="37929" x="6176963" y="5224463"/>
          <p14:tracePt t="37937" x="6157913" y="5218113"/>
          <p14:tracePt t="37945" x="6153150" y="5211763"/>
          <p14:tracePt t="37953" x="6140450" y="5211763"/>
          <p14:tracePt t="37961" x="6135688" y="5207000"/>
          <p14:tracePt t="37977" x="6135688" y="5200650"/>
          <p14:tracePt t="37986" x="6129338" y="5194300"/>
          <p14:tracePt t="37993" x="6118225" y="5189538"/>
          <p14:tracePt t="38003" x="6111875" y="5176838"/>
          <p14:tracePt t="38009" x="6111875" y="5172075"/>
          <p14:tracePt t="38017" x="6105525" y="5172075"/>
          <p14:tracePt t="38025" x="6099175" y="5159375"/>
          <p14:tracePt t="38033" x="6094413" y="5153025"/>
          <p14:tracePt t="38049" x="6088063" y="5141913"/>
          <p14:tracePt t="38057" x="6088063" y="5135563"/>
          <p14:tracePt t="38087" x="6081713" y="5130800"/>
          <p14:tracePt t="38090" x="6081713" y="5124450"/>
          <p14:tracePt t="38097" x="6076950" y="5124450"/>
          <p14:tracePt t="38105" x="6070600" y="5118100"/>
          <p14:tracePt t="38113" x="6064250" y="5113338"/>
          <p14:tracePt t="38122" x="6059488" y="5106988"/>
          <p14:tracePt t="38129" x="6053138" y="5106988"/>
          <p14:tracePt t="38138" x="6046788" y="5094288"/>
          <p14:tracePt t="38145" x="6046788" y="5089525"/>
          <p14:tracePt t="38153" x="6040438" y="5089525"/>
          <p14:tracePt t="38161" x="6035675" y="5083175"/>
          <p14:tracePt t="38170" x="6035675" y="5076825"/>
          <p14:tracePt t="38193" x="6029325" y="5076825"/>
          <p14:tracePt t="38203" x="6029325" y="5072063"/>
          <p14:tracePt t="38209" x="6029325" y="5065713"/>
          <p14:tracePt t="38217" x="6029325" y="5059363"/>
          <p14:tracePt t="38225" x="6022975" y="5059363"/>
          <p14:tracePt t="38289" x="6022975" y="5054600"/>
          <p14:tracePt t="38297" x="6018213" y="5054600"/>
          <p14:tracePt t="38305" x="6018213" y="5048250"/>
          <p14:tracePt t="38337" x="6018213" y="5041900"/>
          <p14:tracePt t="38353" x="6018213" y="5035550"/>
          <p14:tracePt t="38377" x="6018213" y="5030788"/>
          <p14:tracePt t="38386" x="6018213" y="5024438"/>
          <p14:tracePt t="38393" x="6018213" y="5018088"/>
          <p14:tracePt t="38409" x="6018213" y="5013325"/>
          <p14:tracePt t="38417" x="6018213" y="5006975"/>
          <p14:tracePt t="38425" x="6018213" y="5000625"/>
          <p14:tracePt t="38433" x="6022975" y="4995863"/>
          <p14:tracePt t="38441" x="6022975" y="4989513"/>
          <p14:tracePt t="38449" x="6029325" y="4989513"/>
          <p14:tracePt t="38457" x="6029325" y="4983163"/>
          <p14:tracePt t="38473" x="6029325" y="4976813"/>
          <p14:tracePt t="38481" x="6035675" y="4976813"/>
          <p14:tracePt t="38489" x="6035675" y="4972050"/>
          <p14:tracePt t="38497" x="6040438" y="4972050"/>
          <p14:tracePt t="38521" x="6046788" y="4972050"/>
          <p14:tracePt t="38529" x="6053138" y="4972050"/>
          <p14:tracePt t="38545" x="6059488" y="4972050"/>
          <p14:tracePt t="38554" x="6070600" y="4972050"/>
          <p14:tracePt t="38561" x="6076950" y="4972050"/>
          <p14:tracePt t="38570" x="6088063" y="4972050"/>
          <p14:tracePt t="38577" x="6099175" y="4972050"/>
          <p14:tracePt t="38593" x="6105525" y="4972050"/>
          <p14:tracePt t="38601" x="6111875" y="4972050"/>
          <p14:tracePt t="38657" x="6118225" y="4972050"/>
          <p14:tracePt t="38665" x="6122988" y="4972050"/>
          <p14:tracePt t="38681" x="6129338" y="4972050"/>
          <p14:tracePt t="38689" x="6135688" y="4972050"/>
          <p14:tracePt t="38697" x="6140450" y="4976813"/>
          <p14:tracePt t="38705" x="6157913" y="4989513"/>
          <p14:tracePt t="38713" x="6176963" y="5000625"/>
          <p14:tracePt t="38721" x="6188075" y="5006975"/>
          <p14:tracePt t="38729" x="6199188" y="5018088"/>
          <p14:tracePt t="38737" x="6211888" y="5030788"/>
          <p14:tracePt t="38745" x="6218238" y="5041900"/>
          <p14:tracePt t="38753" x="6229350" y="5054600"/>
          <p14:tracePt t="38761" x="6235700" y="5059363"/>
          <p14:tracePt t="38770" x="6240463" y="5065713"/>
          <p14:tracePt t="38777" x="6240463" y="5072063"/>
          <p14:tracePt t="38793" x="6246813" y="5076825"/>
          <p14:tracePt t="38801" x="6246813" y="5083175"/>
          <p14:tracePt t="38809" x="6253163" y="5083175"/>
          <p14:tracePt t="38825" x="6253163" y="5089525"/>
          <p14:tracePt t="38849" x="6253163" y="5094288"/>
          <p14:tracePt t="38857" x="6253163" y="5100638"/>
          <p14:tracePt t="38865" x="6257925" y="5100638"/>
          <p14:tracePt t="38873" x="6257925" y="5106988"/>
          <p14:tracePt t="38881" x="6264275" y="5113338"/>
          <p14:tracePt t="38889" x="6264275" y="5118100"/>
          <p14:tracePt t="38897" x="6270625" y="5118100"/>
          <p14:tracePt t="38906" x="6270625" y="5124450"/>
          <p14:tracePt t="38913" x="6270625" y="5130800"/>
          <p14:tracePt t="38929" x="6276975" y="5135563"/>
          <p14:tracePt t="38937" x="6276975" y="5141913"/>
          <p14:tracePt t="38945" x="6276975" y="5148263"/>
          <p14:tracePt t="38953" x="6281738" y="5153025"/>
          <p14:tracePt t="38961" x="6281738" y="5165725"/>
          <p14:tracePt t="38970" x="6281738" y="5172075"/>
          <p14:tracePt t="38977" x="6281738" y="5176838"/>
          <p14:tracePt t="38987" x="6281738" y="5183188"/>
          <p14:tracePt t="38993" x="6281738" y="5189538"/>
          <p14:tracePt t="39001" x="6281738" y="5194300"/>
          <p14:tracePt t="39009" x="6281738" y="5200650"/>
          <p14:tracePt t="39025" x="6281738" y="5207000"/>
          <p14:tracePt t="39033" x="6281738" y="5211763"/>
          <p14:tracePt t="39041" x="6276975" y="5211763"/>
          <p14:tracePt t="39057" x="6276975" y="5218113"/>
          <p14:tracePt t="39065" x="6270625" y="5218113"/>
          <p14:tracePt t="39073" x="6264275" y="5218113"/>
          <p14:tracePt t="39081" x="6257925" y="5224463"/>
          <p14:tracePt t="39089" x="6253163" y="5224463"/>
          <p14:tracePt t="39097" x="6240463" y="5224463"/>
          <p14:tracePt t="39106" x="6235700" y="5224463"/>
          <p14:tracePt t="39113" x="6218238" y="5224463"/>
          <p14:tracePt t="39121" x="6211888" y="5224463"/>
          <p14:tracePt t="39129" x="6194425" y="5224463"/>
          <p14:tracePt t="39137" x="6181725" y="5218113"/>
          <p14:tracePt t="39145" x="6170613" y="5211763"/>
          <p14:tracePt t="39153" x="6170613" y="5200650"/>
          <p14:tracePt t="39161" x="6157913" y="5200650"/>
          <p14:tracePt t="39170" x="6153150" y="5189538"/>
          <p14:tracePt t="39177" x="6146800" y="5183188"/>
          <p14:tracePt t="39185" x="6140450" y="5172075"/>
          <p14:tracePt t="39193" x="6135688" y="5165725"/>
          <p14:tracePt t="39201" x="6129338" y="5153025"/>
          <p14:tracePt t="39209" x="6122988" y="5153025"/>
          <p14:tracePt t="39217" x="6122988" y="5148263"/>
          <p14:tracePt t="39225" x="6118225" y="5141913"/>
          <p14:tracePt t="39233" x="6111875" y="5141913"/>
          <p14:tracePt t="39241" x="6105525" y="5130800"/>
          <p14:tracePt t="39257" x="6105525" y="5124450"/>
          <p14:tracePt t="39265" x="6099175" y="5124450"/>
          <p14:tracePt t="39273" x="6094413" y="5124450"/>
          <p14:tracePt t="39289" x="6088063" y="5124450"/>
          <p14:tracePt t="39297" x="6088063" y="5118100"/>
          <p14:tracePt t="39305" x="6081713" y="5118100"/>
          <p14:tracePt t="39313" x="6076950" y="5118100"/>
          <p14:tracePt t="39321" x="6076950" y="5113338"/>
          <p14:tracePt t="39329" x="6076950" y="5106988"/>
          <p14:tracePt t="39337" x="6070600" y="5106988"/>
          <p14:tracePt t="39353" x="6064250" y="5100638"/>
          <p14:tracePt t="39361" x="6064250" y="5094288"/>
          <p14:tracePt t="39385" x="6064250" y="5089525"/>
          <p14:tracePt t="39417" x="6059488" y="5089525"/>
          <p14:tracePt t="39465" x="6053138" y="5089525"/>
          <p14:tracePt t="39481" x="6053138" y="5083175"/>
          <p14:tracePt t="39489" x="6053138" y="5076825"/>
          <p14:tracePt t="39497" x="6046788" y="5076825"/>
          <p14:tracePt t="39505" x="6046788" y="5072063"/>
          <p14:tracePt t="39513" x="6035675" y="5065713"/>
          <p14:tracePt t="39529" x="6035675" y="5059363"/>
          <p14:tracePt t="39593" x="6029325" y="5059363"/>
          <p14:tracePt t="39633" x="6029325" y="5065713"/>
          <p14:tracePt t="39881" x="6035675" y="5065713"/>
          <p14:tracePt t="39889" x="6040438" y="5065713"/>
          <p14:tracePt t="39897" x="6046788" y="5059363"/>
          <p14:tracePt t="39905" x="6064250" y="5059363"/>
          <p14:tracePt t="39913" x="6081713" y="5059363"/>
          <p14:tracePt t="39922" x="6094413" y="5054600"/>
          <p14:tracePt t="39929" x="6118225" y="5054600"/>
          <p14:tracePt t="39938" x="6140450" y="5054600"/>
          <p14:tracePt t="39945" x="6170613" y="5048250"/>
          <p14:tracePt t="39955" x="6194425" y="5041900"/>
          <p14:tracePt t="39961" x="6211888" y="5035550"/>
          <p14:tracePt t="39971" x="6229350" y="5030788"/>
          <p14:tracePt t="39977" x="6240463" y="5024438"/>
          <p14:tracePt t="39985" x="6257925" y="5018088"/>
          <p14:tracePt t="39993" x="6270625" y="5006975"/>
          <p14:tracePt t="40001" x="6281738" y="4995863"/>
          <p14:tracePt t="40009" x="6294438" y="4976813"/>
          <p14:tracePt t="40017" x="6311900" y="4959350"/>
          <p14:tracePt t="40025" x="6323013" y="4937125"/>
          <p14:tracePt t="40041" x="6353175" y="4906963"/>
          <p14:tracePt t="40049" x="6364288" y="4895850"/>
          <p14:tracePt t="40058" x="6375400" y="4889500"/>
          <p14:tracePt t="40065" x="6375400" y="4883150"/>
          <p14:tracePt t="40074" x="6381750" y="4876800"/>
          <p14:tracePt t="40081" x="6388100" y="4876800"/>
          <p14:tracePt t="40089" x="6388100" y="4872038"/>
          <p14:tracePt t="40113" x="6388100" y="4865688"/>
          <p14:tracePt t="40121" x="6388100" y="4859338"/>
          <p14:tracePt t="40129" x="6394450" y="4859338"/>
          <p14:tracePt t="40145" x="6394450" y="4854575"/>
          <p14:tracePt t="40155" x="6394450" y="4848225"/>
          <p14:tracePt t="40161" x="6399213" y="4848225"/>
          <p14:tracePt t="40171" x="6399213" y="4841875"/>
          <p14:tracePt t="40193" x="6405563" y="4841875"/>
          <p14:tracePt t="40201" x="6411913" y="4837113"/>
          <p14:tracePt t="40209" x="6416675" y="4830763"/>
          <p14:tracePt t="40225" x="6416675" y="4824413"/>
          <p14:tracePt t="40233" x="6423025" y="4818063"/>
          <p14:tracePt t="40241" x="6429375" y="4813300"/>
          <p14:tracePt t="40257" x="6429375" y="4806950"/>
          <p14:tracePt t="40265" x="6429375" y="4800600"/>
          <p14:tracePt t="40273" x="6434138" y="4800600"/>
          <p14:tracePt t="40281" x="6440488" y="4800600"/>
          <p14:tracePt t="40289" x="6440488" y="4795838"/>
          <p14:tracePt t="40297" x="6446838" y="4795838"/>
          <p14:tracePt t="40337" x="6453188" y="4795838"/>
          <p14:tracePt t="40345" x="6453188" y="4800600"/>
          <p14:tracePt t="40354" x="6457950" y="4806950"/>
          <p14:tracePt t="40361" x="6464300" y="4813300"/>
          <p14:tracePt t="40369" x="6464300" y="4818063"/>
          <p14:tracePt t="40377" x="6464300" y="4830763"/>
          <p14:tracePt t="40385" x="6470650" y="4830763"/>
          <p14:tracePt t="40393" x="6470650" y="4837113"/>
          <p14:tracePt t="40401" x="6475413" y="4841875"/>
          <p14:tracePt t="40417" x="6475413" y="4848225"/>
          <p14:tracePt t="40505" x="6475413" y="4841875"/>
          <p14:tracePt t="40521" x="6475413" y="4837113"/>
          <p14:tracePt t="40977" x="6475413" y="4830763"/>
          <p14:tracePt t="40985" x="6475413" y="4824413"/>
          <p14:tracePt t="41097" x="6470650" y="4824413"/>
          <p14:tracePt t="41113" x="6457950" y="4824413"/>
          <p14:tracePt t="41121" x="6453188" y="4824413"/>
          <p14:tracePt t="41129" x="6446838" y="4830763"/>
          <p14:tracePt t="41138" x="6434138" y="4841875"/>
          <p14:tracePt t="41145" x="6423025" y="4841875"/>
          <p14:tracePt t="41154" x="6416675" y="4841875"/>
          <p14:tracePt t="41161" x="6411913" y="4841875"/>
          <p14:tracePt t="41169" x="6399213" y="4848225"/>
          <p14:tracePt t="41177" x="6394450" y="4854575"/>
          <p14:tracePt t="41185" x="6388100" y="4854575"/>
          <p14:tracePt t="41193" x="6381750" y="4859338"/>
          <p14:tracePt t="41201" x="6375400" y="4865688"/>
          <p14:tracePt t="41209" x="6370638" y="4865688"/>
          <p14:tracePt t="41225" x="6364288" y="4865688"/>
          <p14:tracePt t="41417" x="6370638" y="4865688"/>
          <p14:tracePt t="41433" x="6375400" y="4865688"/>
          <p14:tracePt t="41441" x="6381750" y="4865688"/>
          <p14:tracePt t="41449" x="6388100" y="4865688"/>
          <p14:tracePt t="41457" x="6399213" y="4859338"/>
          <p14:tracePt t="41465" x="6411913" y="4854575"/>
          <p14:tracePt t="41473" x="6423025" y="4848225"/>
          <p14:tracePt t="41481" x="6429375" y="4837113"/>
          <p14:tracePt t="41489" x="6440488" y="4837113"/>
          <p14:tracePt t="41497" x="6446838" y="4824413"/>
          <p14:tracePt t="41506" x="6457950" y="4813300"/>
          <p14:tracePt t="41513" x="6457950" y="4800600"/>
          <p14:tracePt t="41523" x="6464300" y="4795838"/>
          <p14:tracePt t="41529" x="6475413" y="4783138"/>
          <p14:tracePt t="41539" x="6481763" y="4778375"/>
          <p14:tracePt t="41545" x="6488113" y="4772025"/>
          <p14:tracePt t="41553" x="6492875" y="4765675"/>
          <p14:tracePt t="41561" x="6505575" y="4754563"/>
          <p14:tracePt t="41577" x="6516688" y="4741863"/>
          <p14:tracePt t="41585" x="6523038" y="4737100"/>
          <p14:tracePt t="41593" x="6534150" y="4724400"/>
          <p14:tracePt t="41601" x="6553200" y="4706938"/>
          <p14:tracePt t="41609" x="6564313" y="4695825"/>
          <p14:tracePt t="41617" x="6588125" y="4672013"/>
          <p14:tracePt t="41626" x="6599238" y="4648200"/>
          <p14:tracePt t="41633" x="6611938" y="4624388"/>
          <p14:tracePt t="41642" x="6629400" y="4606925"/>
          <p14:tracePt t="41649" x="6640513" y="4583113"/>
          <p14:tracePt t="41657" x="6664325" y="4554538"/>
          <p14:tracePt t="41665" x="6670675" y="4537075"/>
          <p14:tracePt t="41673" x="6681788" y="4513263"/>
          <p14:tracePt t="41681" x="6692900" y="4506913"/>
          <p14:tracePt t="41689" x="6705600" y="4495800"/>
          <p14:tracePt t="41697" x="6716713" y="4483100"/>
          <p14:tracePt t="41706" x="6716713" y="4478338"/>
          <p14:tracePt t="41713" x="6723063" y="4478338"/>
          <p14:tracePt t="41723" x="6729413" y="4471988"/>
          <p14:tracePt t="41729" x="6729413" y="4465638"/>
          <p14:tracePt t="41738" x="6734175" y="4465638"/>
          <p14:tracePt t="41753" x="6740525" y="4460875"/>
          <p14:tracePt t="41761" x="6740525" y="4454525"/>
          <p14:tracePt t="41769" x="6746875" y="4454525"/>
          <p14:tracePt t="41777" x="6746875" y="4448175"/>
          <p14:tracePt t="41881" x="6746875" y="4443413"/>
          <p14:tracePt t="41889" x="6751638" y="4443413"/>
          <p14:tracePt t="41985" x="6746875" y="4448175"/>
          <p14:tracePt t="41993" x="6740525" y="4454525"/>
          <p14:tracePt t="42001" x="6740525" y="4460875"/>
          <p14:tracePt t="42017" x="6740525" y="4465638"/>
          <p14:tracePt t="42026" x="6734175" y="4465638"/>
          <p14:tracePt t="42193" x="6734175" y="4471988"/>
          <p14:tracePt t="42369" x="6729413" y="4471988"/>
          <p14:tracePt t="42385" x="6729413" y="4478338"/>
          <p14:tracePt t="42561" x="6729413" y="4483100"/>
          <p14:tracePt t="42569" x="6729413" y="4489450"/>
          <p14:tracePt t="42585" x="6729413" y="4495800"/>
          <p14:tracePt t="42593" x="6729413" y="4502150"/>
          <p14:tracePt t="42609" x="6723063" y="4506913"/>
          <p14:tracePt t="42617" x="6723063" y="4519613"/>
          <p14:tracePt t="42625" x="6723063" y="4530725"/>
          <p14:tracePt t="42633" x="6716713" y="4548188"/>
          <p14:tracePt t="42642" x="6699250" y="4578350"/>
          <p14:tracePt t="42649" x="6688138" y="4624388"/>
          <p14:tracePt t="42657" x="6664325" y="4665663"/>
          <p14:tracePt t="42665" x="6651625" y="4706938"/>
          <p14:tracePt t="42673" x="6623050" y="4759325"/>
          <p14:tracePt t="42681" x="6605588" y="4813300"/>
          <p14:tracePt t="42690" x="6575425" y="4865688"/>
          <p14:tracePt t="42697" x="6553200" y="4948238"/>
          <p14:tracePt t="42706" x="6534150" y="5018088"/>
          <p14:tracePt t="42713" x="6511925" y="5089525"/>
          <p14:tracePt t="42721" x="6488113" y="5165725"/>
          <p14:tracePt t="42729" x="6475413" y="5235575"/>
          <p14:tracePt t="42737" x="6440488" y="5311775"/>
          <p14:tracePt t="42745" x="6416675" y="5370513"/>
          <p14:tracePt t="42753" x="6394450" y="5435600"/>
          <p14:tracePt t="42761" x="6364288" y="5487988"/>
          <p14:tracePt t="42769" x="6335713" y="5529263"/>
          <p14:tracePt t="42777" x="6299200" y="5565775"/>
          <p14:tracePt t="42785" x="6264275" y="5600700"/>
          <p14:tracePt t="42793" x="6218238" y="5629275"/>
          <p14:tracePt t="42801" x="6176963" y="5665788"/>
          <p14:tracePt t="42810" x="6146800" y="5683250"/>
          <p14:tracePt t="42817" x="6122988" y="5700713"/>
          <p14:tracePt t="42825" x="6088063" y="5711825"/>
          <p14:tracePt t="42833" x="6076950" y="5724525"/>
          <p14:tracePt t="42841" x="6059488" y="5735638"/>
          <p14:tracePt t="42849" x="6040438" y="5741988"/>
          <p14:tracePt t="42857" x="6035675" y="5746750"/>
          <p14:tracePt t="42865" x="6029325" y="5746750"/>
          <p14:tracePt t="42874" x="6022975" y="5746750"/>
          <p14:tracePt t="42881" x="6018213" y="5746750"/>
          <p14:tracePt t="42890" x="6011863" y="5746750"/>
          <p14:tracePt t="42897" x="6005513" y="5746750"/>
          <p14:tracePt t="42907" x="6000750" y="5746750"/>
          <p14:tracePt t="42913" x="5994400" y="5746750"/>
          <p14:tracePt t="42921" x="5988050" y="5746750"/>
          <p14:tracePt t="42929" x="5981700" y="5746750"/>
          <p14:tracePt t="42937" x="5976938" y="5746750"/>
          <p14:tracePt t="42945" x="5964238" y="5746750"/>
          <p14:tracePt t="42953" x="5959475" y="5746750"/>
          <p14:tracePt t="42961" x="5946775" y="5746750"/>
          <p14:tracePt t="42977" x="5942013" y="5746750"/>
          <p14:tracePt t="43009" x="5935663" y="5746750"/>
          <p14:tracePt t="43025" x="5935663" y="5741988"/>
          <p14:tracePt t="43042" x="5929313" y="5724525"/>
          <p14:tracePt t="43049" x="5922963" y="5705475"/>
          <p14:tracePt t="43057" x="5918200" y="5694363"/>
          <p14:tracePt t="43065" x="5911850" y="5688013"/>
          <p14:tracePt t="43073" x="5905500" y="5683250"/>
          <p14:tracePt t="43081" x="5900738" y="5670550"/>
          <p14:tracePt t="43106" x="5900738" y="5665788"/>
          <p14:tracePt t="43113" x="5900738" y="5659438"/>
          <p14:tracePt t="43129" x="5900738" y="5653088"/>
          <p14:tracePt t="43145" x="5894388" y="5653088"/>
          <p14:tracePt t="43153" x="5894388" y="5646738"/>
          <p14:tracePt t="43161" x="5894388" y="5641975"/>
          <p14:tracePt t="43169" x="5888038" y="5635625"/>
          <p14:tracePt t="43177" x="5888038" y="5624513"/>
          <p14:tracePt t="43193" x="5883275" y="5618163"/>
          <p14:tracePt t="43201" x="5883275" y="5611813"/>
          <p14:tracePt t="43209" x="5876925" y="5607050"/>
          <p14:tracePt t="43217" x="5876925" y="5600700"/>
          <p14:tracePt t="43226" x="5876925" y="5594350"/>
          <p14:tracePt t="43233" x="5876925" y="5588000"/>
          <p14:tracePt t="43249" x="5876925" y="5583238"/>
          <p14:tracePt t="43257" x="5876925" y="5576888"/>
          <p14:tracePt t="43273" x="5876925" y="5570538"/>
          <p14:tracePt t="43281" x="5883275" y="5559425"/>
          <p14:tracePt t="43291" x="5894388" y="5553075"/>
          <p14:tracePt t="43297" x="5905500" y="5546725"/>
          <p14:tracePt t="43305" x="5905500" y="5541963"/>
          <p14:tracePt t="43313" x="5911850" y="5535613"/>
          <p14:tracePt t="43329" x="5918200" y="5535613"/>
          <p14:tracePt t="43337" x="5918200" y="5529263"/>
          <p14:tracePt t="43345" x="5918200" y="5524500"/>
          <p14:tracePt t="43361" x="5922963" y="5524500"/>
          <p14:tracePt t="43473" x="5922963" y="5518150"/>
          <p14:tracePt t="43490" x="5918200" y="5518150"/>
          <p14:tracePt t="43513" x="5911850" y="5518150"/>
          <p14:tracePt t="43593" x="5911850" y="5511800"/>
          <p14:tracePt t="43601" x="5911850" y="5507038"/>
          <p14:tracePt t="43617" x="5911850" y="5500688"/>
          <p14:tracePt t="43625" x="5905500" y="5494338"/>
          <p14:tracePt t="43633" x="5905500" y="5487988"/>
          <p14:tracePt t="43641" x="5900738" y="5476875"/>
          <p14:tracePt t="43649" x="5894388" y="5470525"/>
          <p14:tracePt t="43658" x="5894388" y="5465763"/>
          <p14:tracePt t="43665" x="5894388" y="5459413"/>
          <p14:tracePt t="43674" x="5888038" y="5459413"/>
          <p14:tracePt t="43691" x="5883275" y="5459413"/>
          <p14:tracePt t="43713" x="5876925" y="5459413"/>
          <p14:tracePt t="43729" x="5870575" y="5459413"/>
          <p14:tracePt t="43745" x="5864225" y="5459413"/>
          <p14:tracePt t="43761" x="5859463" y="5459413"/>
          <p14:tracePt t="43785" x="5853113" y="5459413"/>
          <p14:tracePt t="43809" x="5846763" y="5459413"/>
          <p14:tracePt t="43817" x="5842000" y="5459413"/>
          <p14:tracePt t="43826" x="5835650" y="5459413"/>
          <p14:tracePt t="43833" x="5829300" y="5448300"/>
          <p14:tracePt t="43841" x="5822950" y="5448300"/>
          <p14:tracePt t="43849" x="5818188" y="5435600"/>
          <p14:tracePt t="43857" x="5811838" y="5429250"/>
          <p14:tracePt t="43865" x="5805488" y="5424488"/>
          <p14:tracePt t="43874" x="5800725" y="5418138"/>
          <p14:tracePt t="43891" x="5800725" y="5411788"/>
          <p14:tracePt t="43953" x="5800725" y="5407025"/>
          <p14:tracePt t="44001" x="5805488" y="5407025"/>
          <p14:tracePt t="44017" x="5805488" y="5411788"/>
          <p14:tracePt t="44024" x="5818188" y="5418138"/>
          <p14:tracePt t="44033" x="5822950" y="5424488"/>
          <p14:tracePt t="44041" x="5835650" y="5429250"/>
          <p14:tracePt t="44049" x="5835650" y="5435600"/>
          <p14:tracePt t="44058" x="5842000" y="5441950"/>
          <p14:tracePt t="44065" x="5853113" y="5441950"/>
          <p14:tracePt t="44075" x="5853113" y="5448300"/>
          <p14:tracePt t="44091" x="5859463" y="5453063"/>
          <p14:tracePt t="44097" x="5870575" y="5453063"/>
          <p14:tracePt t="44105" x="5870575" y="5459413"/>
          <p14:tracePt t="44113" x="5876925" y="5459413"/>
          <p14:tracePt t="44128" x="5883275" y="5459413"/>
          <p14:tracePt t="44144" x="5888038" y="5459413"/>
          <p14:tracePt t="44153" x="5894388" y="5459413"/>
          <p14:tracePt t="44161" x="5900738" y="5459413"/>
          <p14:tracePt t="44169" x="5905500" y="5459413"/>
          <p14:tracePt t="44177" x="5911850" y="5459413"/>
          <p14:tracePt t="44193" x="5918200" y="5453063"/>
          <p14:tracePt t="44201" x="5918200" y="5448300"/>
          <p14:tracePt t="44210" x="5922963" y="5448300"/>
          <p14:tracePt t="44217" x="5922963" y="5441950"/>
          <p14:tracePt t="44225" x="5922963" y="5435600"/>
          <p14:tracePt t="44242" x="5922963" y="5429250"/>
          <p14:tracePt t="44249" x="5922963" y="5424488"/>
          <p14:tracePt t="44258" x="5922963" y="5418138"/>
          <p14:tracePt t="44274" x="5922963" y="5411788"/>
          <p14:tracePt t="44289" x="5918200" y="5407025"/>
          <p14:tracePt t="44305" x="5918200" y="5400675"/>
          <p14:tracePt t="44313" x="5911850" y="5394325"/>
          <p14:tracePt t="44321" x="5905500" y="5394325"/>
          <p14:tracePt t="44345" x="5900738" y="5394325"/>
          <p14:tracePt t="44353" x="5894388" y="5394325"/>
          <p14:tracePt t="44361" x="5888038" y="5394325"/>
          <p14:tracePt t="44385" x="5883275" y="5394325"/>
          <p14:tracePt t="44401" x="5876925" y="5394325"/>
          <p14:tracePt t="44417" x="5876925" y="5400675"/>
          <p14:tracePt t="44433" x="5876925" y="5411788"/>
          <p14:tracePt t="44441" x="5870575" y="5424488"/>
          <p14:tracePt t="44458" x="5870575" y="5435600"/>
          <p14:tracePt t="44465" x="5870575" y="5441950"/>
          <p14:tracePt t="44475" x="5870575" y="5448300"/>
          <p14:tracePt t="44481" x="5870575" y="5453063"/>
          <p14:tracePt t="44489" x="5870575" y="5459413"/>
          <p14:tracePt t="44513" x="5864225" y="5459413"/>
          <p14:tracePt t="44521" x="5864225" y="5465763"/>
          <p14:tracePt t="44529" x="5859463" y="5465763"/>
          <p14:tracePt t="44553" x="5853113" y="5465763"/>
          <p14:tracePt t="44561" x="5846763" y="5465763"/>
          <p14:tracePt t="44577" x="5842000" y="5465763"/>
          <p14:tracePt t="44593" x="5835650" y="5465763"/>
          <p14:tracePt t="44601" x="5829300" y="5465763"/>
          <p14:tracePt t="44609" x="5818188" y="5459413"/>
          <p14:tracePt t="44617" x="5805488" y="5459413"/>
          <p14:tracePt t="44625" x="5794375" y="5448300"/>
          <p14:tracePt t="44633" x="5794375" y="5441950"/>
          <p14:tracePt t="44641" x="5776913" y="5435600"/>
          <p14:tracePt t="44649" x="5759450" y="5424488"/>
          <p14:tracePt t="44658" x="5735638" y="5411788"/>
          <p14:tracePt t="44665" x="5729288" y="5407025"/>
          <p14:tracePt t="44675" x="5718175" y="5400675"/>
          <p14:tracePt t="44681" x="5711825" y="5394325"/>
          <p14:tracePt t="44697" x="5711825" y="5389563"/>
          <p14:tracePt t="44705" x="5705475" y="5389563"/>
          <p14:tracePt t="44721" x="5705475" y="5383213"/>
          <p14:tracePt t="44745" x="5705475" y="5376863"/>
          <p14:tracePt t="44761" x="5711825" y="5370513"/>
          <p14:tracePt t="44769" x="5718175" y="5365750"/>
          <p14:tracePt t="44785" x="5724525" y="5359400"/>
          <p14:tracePt t="44794" x="5729288" y="5359400"/>
          <p14:tracePt t="44801" x="5735638" y="5359400"/>
          <p14:tracePt t="44817" x="5741988" y="5353050"/>
          <p14:tracePt t="44833" x="5746750" y="5353050"/>
          <p14:tracePt t="44961" x="5746750" y="5359400"/>
          <p14:tracePt t="44977" x="5746750" y="5365750"/>
          <p14:tracePt t="44985" x="5746750" y="5370513"/>
          <p14:tracePt t="45177" x="5753100" y="5370513"/>
          <p14:tracePt t="45209" x="5759450" y="5370513"/>
          <p14:tracePt t="45225" x="5764213" y="5370513"/>
          <p14:tracePt t="45249" x="5770563" y="5370513"/>
          <p14:tracePt t="45257" x="5776913" y="5370513"/>
          <p14:tracePt t="45289" x="5783263" y="5370513"/>
          <p14:tracePt t="45337" x="5788025" y="5370513"/>
          <p14:tracePt t="45769" x="5783263" y="5370513"/>
          <p14:tracePt t="45905" x="5788025" y="5370513"/>
          <p14:tracePt t="45921" x="5794375" y="5370513"/>
          <p14:tracePt t="45937" x="5805488" y="5370513"/>
          <p14:tracePt t="45953" x="5822950" y="5370513"/>
          <p14:tracePt t="45961" x="5835650" y="5370513"/>
          <p14:tracePt t="45969" x="5846763" y="5370513"/>
          <p14:tracePt t="45977" x="5870575" y="5376863"/>
          <p14:tracePt t="45985" x="5894388" y="5383213"/>
          <p14:tracePt t="45993" x="5935663" y="5389563"/>
          <p14:tracePt t="46001" x="5964238" y="5400675"/>
          <p14:tracePt t="46010" x="6005513" y="5400675"/>
          <p14:tracePt t="46017" x="6046788" y="5407025"/>
          <p14:tracePt t="46026" x="6088063" y="5407025"/>
          <p14:tracePt t="46045" x="6164263" y="5407025"/>
          <p14:tracePt t="46049" x="6199188" y="5407025"/>
          <p14:tracePt t="46057" x="6235700" y="5389563"/>
          <p14:tracePt t="46065" x="6257925" y="5376863"/>
          <p14:tracePt t="46073" x="6288088" y="5365750"/>
          <p14:tracePt t="46081" x="6340475" y="5335588"/>
          <p14:tracePt t="46089" x="6411913" y="5311775"/>
          <p14:tracePt t="46097" x="6516688" y="5265738"/>
          <p14:tracePt t="46105" x="6640513" y="5230813"/>
          <p14:tracePt t="46113" x="6769100" y="5183188"/>
          <p14:tracePt t="46121" x="6858000" y="5148263"/>
          <p14:tracePt t="46129" x="6940550" y="5118100"/>
          <p14:tracePt t="46137" x="7010400" y="5065713"/>
          <p14:tracePt t="46146" x="7064375" y="5018088"/>
          <p14:tracePt t="46153" x="7123113" y="4972050"/>
          <p14:tracePt t="46161" x="7169150" y="4913313"/>
          <p14:tracePt t="46168" x="7192963" y="4841875"/>
          <p14:tracePt t="46178" x="7216775" y="4765675"/>
          <p14:tracePt t="46184" x="7234238" y="4689475"/>
          <p14:tracePt t="46193" x="7245350" y="4619625"/>
          <p14:tracePt t="46200" x="7269163" y="4548188"/>
          <p14:tracePt t="46208" x="7304088" y="4448175"/>
          <p14:tracePt t="46216" x="7340600" y="4354513"/>
          <p14:tracePt t="46226" x="7380288" y="4248150"/>
          <p14:tracePt t="46233" x="7427913" y="4125913"/>
          <p14:tracePt t="46242" x="7493000" y="3978275"/>
          <p14:tracePt t="46249" x="7551738" y="3860800"/>
          <p14:tracePt t="46257" x="7616825" y="3714750"/>
          <p14:tracePt t="46265" x="7693025" y="3560763"/>
          <p14:tracePt t="46273" x="7756525" y="3443288"/>
          <p14:tracePt t="46281" x="7815263" y="3332163"/>
          <p14:tracePt t="46289" x="7886700" y="3197225"/>
          <p14:tracePt t="46297" x="7927975" y="3108325"/>
          <p14:tracePt t="46305" x="7980363" y="3014663"/>
          <p14:tracePt t="46313" x="8032750" y="2921000"/>
          <p14:tracePt t="46321" x="8074025" y="2808288"/>
          <p14:tracePt t="46329" x="8108950" y="2732088"/>
          <p14:tracePt t="46337" x="8139113" y="2655888"/>
          <p14:tracePt t="46346" x="8174038" y="2579688"/>
          <p14:tracePt t="46353" x="8197850" y="2503488"/>
          <p14:tracePt t="46362" x="8221663" y="2444750"/>
          <p14:tracePt t="46369" x="8245475" y="2379663"/>
          <p14:tracePt t="46377" x="8245475" y="2333625"/>
          <p14:tracePt t="46385" x="8250238" y="2292350"/>
          <p14:tracePt t="46393" x="8250238" y="2251075"/>
          <p14:tracePt t="46401" x="8250238" y="2220913"/>
          <p14:tracePt t="46410" x="8250238" y="2197100"/>
          <p14:tracePt t="46417" x="8250238" y="2185988"/>
          <p14:tracePt t="46427" x="8250238" y="2174875"/>
          <p14:tracePt t="46433" x="8245475" y="2168525"/>
          <p14:tracePt t="46761" x="8250238" y="2168525"/>
          <p14:tracePt t="46769" x="8267700" y="2157413"/>
          <p14:tracePt t="46777" x="8308975" y="2133600"/>
          <p14:tracePt t="46785" x="8362950" y="2109788"/>
          <p14:tracePt t="46793" x="8404225" y="2074863"/>
          <p14:tracePt t="46801" x="8426450" y="2039938"/>
          <p14:tracePt t="46810" x="8432800" y="2016125"/>
          <p14:tracePt t="46817" x="8439150" y="1992313"/>
          <p14:tracePt t="46826" x="8450263" y="1968500"/>
          <p14:tracePt t="46833" x="8467725" y="1939925"/>
          <p14:tracePt t="46841" x="8467725" y="1920875"/>
          <p14:tracePt t="46849" x="8474075" y="1903413"/>
          <p14:tracePt t="46857" x="8480425" y="1885950"/>
          <p14:tracePt t="46865" x="8491538" y="1874838"/>
          <p14:tracePt t="46873" x="8497888" y="1857375"/>
          <p14:tracePt t="46881" x="8504238" y="1844675"/>
          <p14:tracePt t="46889" x="8509000" y="1839913"/>
          <p14:tracePt t="46905" x="8509000" y="1833563"/>
          <p14:tracePt t="46913" x="8509000" y="1827213"/>
          <p14:tracePt t="46993" x="8509000" y="1822450"/>
          <p14:tracePt t="47001" x="8509000" y="1809750"/>
          <p14:tracePt t="47017" x="8515350" y="1809750"/>
          <p14:tracePt t="47193" x="8521700" y="1809750"/>
          <p14:tracePt t="47217" x="8521700" y="1816100"/>
          <p14:tracePt t="47226" x="8521700" y="1822450"/>
          <p14:tracePt t="47233" x="8521700" y="1839913"/>
          <p14:tracePt t="47241" x="8521700" y="1862138"/>
          <p14:tracePt t="47249" x="8515350" y="1881188"/>
          <p14:tracePt t="47257" x="8509000" y="1885950"/>
          <p14:tracePt t="47265" x="8509000" y="1898650"/>
          <p14:tracePt t="47297" x="8515350" y="1898650"/>
          <p14:tracePt t="47313" x="8521700" y="1898650"/>
          <p14:tracePt t="47321" x="8526463" y="1898650"/>
          <p14:tracePt t="47337" x="8532813" y="1898650"/>
          <p14:tracePt t="47345" x="8539163" y="1898650"/>
          <p14:tracePt t="47353" x="8539163" y="1892300"/>
          <p14:tracePt t="47361" x="8543925" y="1892300"/>
          <p14:tracePt t="47369" x="8550275" y="1881188"/>
          <p14:tracePt t="47377" x="8556625" y="1874838"/>
          <p14:tracePt t="47385" x="8556625" y="1868488"/>
          <p14:tracePt t="47394" x="8562975" y="1868488"/>
          <p14:tracePt t="47401" x="8562975" y="1862138"/>
          <p14:tracePt t="47411" x="8562975" y="1857375"/>
          <p14:tracePt t="47433" x="8562975" y="1851025"/>
          <p14:tracePt t="47441" x="8562975" y="1844675"/>
          <p14:tracePt t="47465" x="8562975" y="1833563"/>
          <p14:tracePt t="47473" x="8562975" y="1827213"/>
          <p14:tracePt t="47481" x="8562975" y="1822450"/>
          <p14:tracePt t="47489" x="8562975" y="1809750"/>
          <p14:tracePt t="47497" x="8562975" y="1798638"/>
          <p14:tracePt t="47505" x="8562975" y="1785938"/>
          <p14:tracePt t="47513" x="8562975" y="1774825"/>
          <p14:tracePt t="47521" x="8562975" y="1763713"/>
          <p14:tracePt t="47529" x="8562975" y="1744663"/>
          <p14:tracePt t="47537" x="8562975" y="1733550"/>
          <p14:tracePt t="47553" x="8562975" y="1722438"/>
          <p14:tracePt t="47641" x="8562975" y="1716088"/>
          <p14:tracePt t="47649" x="8574088" y="1709738"/>
          <p14:tracePt t="47657" x="8585200" y="1685925"/>
          <p14:tracePt t="47665" x="8591550" y="1674813"/>
          <p14:tracePt t="47673" x="8602663" y="1651000"/>
          <p14:tracePt t="47681" x="8615363" y="1633538"/>
          <p14:tracePt t="47689" x="8621713" y="1622425"/>
          <p14:tracePt t="47697" x="8621713" y="1604963"/>
          <p14:tracePt t="47705" x="8632825" y="1581150"/>
          <p14:tracePt t="47714" x="8632825" y="1563688"/>
          <p14:tracePt t="47721" x="8639175" y="1539875"/>
          <p14:tracePt t="47730" x="8643938" y="1522413"/>
          <p14:tracePt t="47737" x="8650288" y="1487488"/>
          <p14:tracePt t="47744" x="8667750" y="1446213"/>
          <p14:tracePt t="47753" x="8680450" y="1392238"/>
          <p14:tracePt t="47761" x="8697913" y="1350963"/>
          <p14:tracePt t="47769" x="8720138" y="1287463"/>
          <p14:tracePt t="47778" x="8732838" y="1239838"/>
          <p14:tracePt t="47785" x="8756650" y="1187450"/>
          <p14:tracePt t="47795" x="8778875" y="1133475"/>
          <p14:tracePt t="47801" x="8791575" y="1093788"/>
          <p14:tracePt t="47811" x="8809038" y="1046163"/>
          <p14:tracePt t="47817" x="8826500" y="1004888"/>
          <p14:tracePt t="47825" x="8843963" y="969963"/>
          <p14:tracePt t="47833" x="8850313" y="946150"/>
          <p14:tracePt t="47841" x="8856663" y="928688"/>
          <p14:tracePt t="47849" x="8861425" y="904875"/>
          <p14:tracePt t="47857" x="8861425" y="881063"/>
          <p14:tracePt t="47865" x="8861425" y="857250"/>
          <p14:tracePt t="47873" x="8874125" y="828675"/>
          <p14:tracePt t="47881" x="8874125" y="811213"/>
          <p14:tracePt t="47889" x="8878888" y="798513"/>
          <p14:tracePt t="47897" x="8885238" y="776288"/>
          <p14:tracePt t="47905" x="8891588" y="758825"/>
          <p14:tracePt t="47914" x="8897938" y="739775"/>
          <p14:tracePt t="47921" x="8902700" y="717550"/>
          <p14:tracePt t="47929" x="8909050" y="711200"/>
          <p14:tracePt t="47937" x="8909050" y="700088"/>
          <p14:tracePt t="47945" x="8915400" y="687388"/>
          <p14:tracePt t="47961" x="8920163" y="681038"/>
          <p14:tracePt t="48049" x="8915400" y="687388"/>
          <p14:tracePt t="48057" x="8902700" y="704850"/>
          <p14:tracePt t="48065" x="8891588" y="722313"/>
          <p14:tracePt t="48073" x="8885238" y="739775"/>
          <p14:tracePt t="48081" x="8878888" y="746125"/>
          <p14:tracePt t="48089" x="8878888" y="758825"/>
          <p14:tracePt t="48097" x="8867775" y="769938"/>
          <p14:tracePt t="48105" x="8867775" y="781050"/>
          <p14:tracePt t="48114" x="8856663" y="798513"/>
          <p14:tracePt t="48121" x="8850313" y="811213"/>
          <p14:tracePt t="48130" x="8832850" y="835025"/>
          <p14:tracePt t="48137" x="8820150" y="857250"/>
          <p14:tracePt t="48145" x="8809038" y="893763"/>
          <p14:tracePt t="48153" x="8785225" y="915988"/>
          <p14:tracePt t="48161" x="8761413" y="952500"/>
          <p14:tracePt t="48169" x="8739188" y="981075"/>
          <p14:tracePt t="48178" x="8709025" y="1022350"/>
          <p14:tracePt t="48185" x="8685213" y="1052513"/>
          <p14:tracePt t="48195" x="8674100" y="1074738"/>
          <p14:tracePt t="48201" x="8661400" y="1098550"/>
          <p14:tracePt t="48209" x="8656638" y="1111250"/>
          <p14:tracePt t="48217" x="8650288" y="1116013"/>
          <p14:tracePt t="48225" x="8650288" y="1122363"/>
          <p14:tracePt t="48233" x="8639175" y="1133475"/>
          <p14:tracePt t="48249" x="8632825" y="1146175"/>
          <p14:tracePt t="48257" x="8632825" y="1152525"/>
          <p14:tracePt t="48265" x="8621713" y="1163638"/>
          <p14:tracePt t="48273" x="8615363" y="1174750"/>
          <p14:tracePt t="48281" x="8609013" y="1187450"/>
          <p14:tracePt t="48289" x="8597900" y="1198563"/>
          <p14:tracePt t="48298" x="8597900" y="1211263"/>
          <p14:tracePt t="48305" x="8591550" y="1222375"/>
          <p14:tracePt t="48314" x="8585200" y="1239838"/>
          <p14:tracePt t="48321" x="8580438" y="1239838"/>
          <p14:tracePt t="48330" x="8580438" y="1250950"/>
          <p14:tracePt t="48337" x="8574088" y="1257300"/>
          <p14:tracePt t="48353" x="8574088" y="1263650"/>
          <p14:tracePt t="48361" x="8574088" y="1274763"/>
          <p14:tracePt t="48369" x="8567738" y="1274763"/>
          <p14:tracePt t="48378" x="8562975" y="1287463"/>
          <p14:tracePt t="48385" x="8550275" y="1304925"/>
          <p14:tracePt t="48394" x="8543925" y="1322388"/>
          <p14:tracePt t="48401" x="8532813" y="1339850"/>
          <p14:tracePt t="48409" x="8521700" y="1363663"/>
          <p14:tracePt t="48417" x="8509000" y="1387475"/>
          <p14:tracePt t="48425" x="8497888" y="1404938"/>
          <p14:tracePt t="48433" x="8485188" y="1428750"/>
          <p14:tracePt t="48441" x="8480425" y="1446213"/>
          <p14:tracePt t="48449" x="8474075" y="1457325"/>
          <p14:tracePt t="48457" x="8467725" y="1463675"/>
          <p14:tracePt t="48465" x="8462963" y="1474788"/>
          <p14:tracePt t="48473" x="8456613" y="1481138"/>
          <p14:tracePt t="48481" x="8456613" y="1487488"/>
          <p14:tracePt t="48513" x="8450263" y="1487488"/>
          <p14:tracePt t="48521" x="8450263" y="1492250"/>
          <p14:tracePt t="48529" x="8443913" y="1492250"/>
          <p14:tracePt t="48537" x="8443913" y="1498600"/>
          <p14:tracePt t="48545" x="8439150" y="1498600"/>
          <p14:tracePt t="48553" x="8439150" y="1504950"/>
          <p14:tracePt t="48562" x="8432800" y="1509713"/>
          <p14:tracePt t="48569" x="8426450" y="1516063"/>
          <p14:tracePt t="48578" x="8421688" y="1527175"/>
          <p14:tracePt t="48585" x="8415338" y="1539875"/>
          <p14:tracePt t="48594" x="8408988" y="1546225"/>
          <p14:tracePt t="48601" x="8404225" y="1557338"/>
          <p14:tracePt t="48609" x="8404225" y="1563688"/>
          <p14:tracePt t="48617" x="8404225" y="1568450"/>
          <p14:tracePt t="48625" x="8397875" y="1581150"/>
          <p14:tracePt t="48633" x="8391525" y="1585913"/>
          <p14:tracePt t="48641" x="8391525" y="1592263"/>
          <p14:tracePt t="48649" x="8391525" y="1598613"/>
          <p14:tracePt t="48657" x="8391525" y="1609725"/>
          <p14:tracePt t="48665" x="8391525" y="1616075"/>
          <p14:tracePt t="48673" x="8391525" y="1622425"/>
          <p14:tracePt t="48681" x="8391525" y="1633538"/>
          <p14:tracePt t="48689" x="8391525" y="1639888"/>
          <p14:tracePt t="48697" x="8391525" y="1646238"/>
          <p14:tracePt t="48705" x="8391525" y="1651000"/>
          <p14:tracePt t="48713" x="8391525" y="1657350"/>
          <p14:tracePt t="48721" x="8391525" y="1668463"/>
          <p14:tracePt t="48737" x="8391525" y="1674813"/>
          <p14:tracePt t="48745" x="8391525" y="1681163"/>
          <p14:tracePt t="48762" x="8391525" y="1685925"/>
          <p14:tracePt t="48769" x="8391525" y="1698625"/>
          <p14:tracePt t="48785" x="8391525" y="1709738"/>
          <p14:tracePt t="48795" x="8391525" y="1722438"/>
          <p14:tracePt t="48801" x="8397875" y="1722438"/>
          <p14:tracePt t="48808" x="8404225" y="1733550"/>
          <p14:tracePt t="48817" x="8404225" y="1739900"/>
          <p14:tracePt t="48825" x="8408988" y="1744663"/>
          <p14:tracePt t="48833" x="8408988" y="1751013"/>
          <p14:tracePt t="48841" x="8421688" y="1757363"/>
          <p14:tracePt t="48865" x="8426450" y="1757363"/>
          <p14:tracePt t="48873" x="8432800" y="1757363"/>
          <p14:tracePt t="48881" x="8439150" y="1757363"/>
          <p14:tracePt t="48889" x="8443913" y="1757363"/>
          <p14:tracePt t="48897" x="8456613" y="1757363"/>
          <p14:tracePt t="48905" x="8467725" y="1751013"/>
          <p14:tracePt t="48913" x="8474075" y="1733550"/>
          <p14:tracePt t="48921" x="8485188" y="1716088"/>
          <p14:tracePt t="48929" x="8497888" y="1692275"/>
          <p14:tracePt t="48937" x="8509000" y="1668463"/>
          <p14:tracePt t="48945" x="8515350" y="1651000"/>
          <p14:tracePt t="48953" x="8521700" y="1646238"/>
          <p14:tracePt t="48961" x="8532813" y="1633538"/>
          <p14:tracePt t="48969" x="8532813" y="1622425"/>
          <p14:tracePt t="48979" x="8539163" y="1616075"/>
          <p14:tracePt t="48985" x="8539163" y="1609725"/>
          <p14:tracePt t="48993" x="8543925" y="1604963"/>
          <p14:tracePt t="49001" x="8550275" y="1598613"/>
          <p14:tracePt t="49009" x="8550275" y="1592263"/>
          <p14:tracePt t="49017" x="8556625" y="1585913"/>
          <p14:tracePt t="49025" x="8556625" y="1581150"/>
          <p14:tracePt t="49033" x="8562975" y="1574800"/>
          <p14:tracePt t="49041" x="8567738" y="1563688"/>
          <p14:tracePt t="49049" x="8574088" y="1550988"/>
          <p14:tracePt t="49065" x="8580438" y="1550988"/>
          <p14:tracePt t="49145" x="8580438" y="1546225"/>
          <p14:tracePt t="49177" x="8580438" y="1539875"/>
          <p14:tracePt t="49185" x="8574088" y="1527175"/>
          <p14:tracePt t="49193" x="8562975" y="1516063"/>
          <p14:tracePt t="49201" x="8562975" y="1509713"/>
          <p14:tracePt t="49209" x="8550275" y="1509713"/>
          <p14:tracePt t="49217" x="8543925" y="1504950"/>
          <p14:tracePt t="49225" x="8543925" y="1498600"/>
          <p14:tracePt t="49233" x="8539163" y="1498600"/>
          <p14:tracePt t="49265" x="8532813" y="1498600"/>
          <p14:tracePt t="49865" x="8532813" y="1509713"/>
          <p14:tracePt t="49873" x="8532813" y="1533525"/>
          <p14:tracePt t="49881" x="8521700" y="1568450"/>
          <p14:tracePt t="49889" x="8504238" y="1598613"/>
          <p14:tracePt t="49897" x="8491538" y="1633538"/>
          <p14:tracePt t="49905" x="8474075" y="1657350"/>
          <p14:tracePt t="49913" x="8462963" y="1692275"/>
          <p14:tracePt t="49920" x="8443913" y="1727200"/>
          <p14:tracePt t="49928" x="8426450" y="1763713"/>
          <p14:tracePt t="49936" x="8415338" y="1785938"/>
          <p14:tracePt t="49945" x="8391525" y="1816100"/>
          <p14:tracePt t="49952" x="8380413" y="1844675"/>
          <p14:tracePt t="49961" x="8367713" y="1874838"/>
          <p14:tracePt t="49969" x="8345488" y="1909763"/>
          <p14:tracePt t="49977" x="8326438" y="1944688"/>
          <p14:tracePt t="49985" x="8297863" y="1981200"/>
          <p14:tracePt t="49993" x="8267700" y="2020888"/>
          <p14:tracePt t="50001" x="8245475" y="2068513"/>
          <p14:tracePt t="50009" x="8228013" y="2103438"/>
          <p14:tracePt t="50017" x="8197850" y="2138363"/>
          <p14:tracePt t="50025" x="8186738" y="2168525"/>
          <p14:tracePt t="50034" x="8174038" y="2185988"/>
          <p14:tracePt t="50041" x="8162925" y="2197100"/>
          <p14:tracePt t="50049" x="8156575" y="2209800"/>
          <p14:tracePt t="50057" x="8156575" y="2216150"/>
          <p14:tracePt t="50073" x="8156575" y="2220913"/>
          <p14:tracePt t="50081" x="8150225" y="2227263"/>
          <p14:tracePt t="50097" x="8145463" y="2238375"/>
          <p14:tracePt t="50105" x="8145463" y="2244725"/>
          <p14:tracePt t="50113" x="8139113" y="2251075"/>
          <p14:tracePt t="50121" x="8132763" y="2262188"/>
          <p14:tracePt t="50129" x="8128000" y="2274888"/>
          <p14:tracePt t="50137" x="8121650" y="2286000"/>
          <p14:tracePt t="50146" x="8115300" y="2303463"/>
          <p14:tracePt t="50153" x="8108950" y="2320925"/>
          <p14:tracePt t="50162" x="8097838" y="2338388"/>
          <p14:tracePt t="50169" x="8086725" y="2355850"/>
          <p14:tracePt t="50177" x="8074025" y="2368550"/>
          <p14:tracePt t="50185" x="8069263" y="2386013"/>
          <p14:tracePt t="50193" x="8062913" y="2403475"/>
          <p14:tracePt t="50201" x="8050213" y="2427288"/>
          <p14:tracePt t="50209" x="8039100" y="2444750"/>
          <p14:tracePt t="50217" x="8021638" y="2468563"/>
          <p14:tracePt t="50225" x="7997825" y="2492375"/>
          <p14:tracePt t="50233" x="7986713" y="2514600"/>
          <p14:tracePt t="50241" x="7974013" y="2538413"/>
          <p14:tracePt t="50249" x="7962900" y="2555875"/>
          <p14:tracePt t="50257" x="7951788" y="2579688"/>
          <p14:tracePt t="50266" x="7945438" y="2590800"/>
          <p14:tracePt t="50273" x="7939088" y="2603500"/>
          <p14:tracePt t="50281" x="7932738" y="2609850"/>
          <p14:tracePt t="50289" x="7927975" y="2609850"/>
          <p14:tracePt t="50297" x="7927975" y="2614613"/>
          <p14:tracePt t="50337" x="7921625" y="2614613"/>
          <p14:tracePt t="50345" x="7921625" y="2620963"/>
          <p14:tracePt t="50353" x="7915275" y="2627313"/>
          <p14:tracePt t="50363" x="7910513" y="2632075"/>
          <p14:tracePt t="50369" x="7897813" y="2638425"/>
          <p14:tracePt t="50377" x="7893050" y="2651125"/>
          <p14:tracePt t="50385" x="7893050" y="2668588"/>
          <p14:tracePt t="50393" x="7880350" y="2673350"/>
          <p14:tracePt t="50401" x="7874000" y="2679700"/>
          <p14:tracePt t="50409" x="7862888" y="2690813"/>
          <p14:tracePt t="50417" x="7862888" y="2697163"/>
          <p14:tracePt t="50425" x="7856538" y="2703513"/>
          <p14:tracePt t="50433" x="7851775" y="2703513"/>
          <p14:tracePt t="50441" x="7851775" y="2709863"/>
          <p14:tracePt t="50449" x="7851775" y="2714625"/>
          <p14:tracePt t="50457" x="7845425" y="2714625"/>
          <p14:tracePt t="50489" x="7845425" y="2720975"/>
          <p14:tracePt t="50497" x="7839075" y="2727325"/>
          <p14:tracePt t="50505" x="7832725" y="2727325"/>
          <p14:tracePt t="50521" x="7832725" y="2732088"/>
          <p14:tracePt t="50530" x="7832725" y="2738438"/>
          <p14:tracePt t="50537" x="7832725" y="2744788"/>
          <p14:tracePt t="50547" x="7827963" y="2744788"/>
          <p14:tracePt t="50561" x="7821613" y="2744788"/>
          <p14:tracePt t="50569" x="7821613" y="2749550"/>
          <p14:tracePt t="50577" x="7821613" y="2755900"/>
          <p14:tracePt t="50593" x="7815263" y="2755900"/>
          <p14:tracePt t="50601" x="7815263" y="2762250"/>
          <p14:tracePt t="50609" x="7815263" y="2768600"/>
          <p14:tracePt t="50617" x="7810500" y="2768600"/>
          <p14:tracePt t="50633" x="7810500" y="2773363"/>
          <p14:tracePt t="50641" x="7804150" y="2773363"/>
          <p14:tracePt t="50649" x="7804150" y="2779713"/>
          <p14:tracePt t="50657" x="7804150" y="2786063"/>
          <p14:tracePt t="50785" x="7804150" y="2773363"/>
          <p14:tracePt t="50801" x="7804150" y="2768600"/>
          <p14:tracePt t="50809" x="7804150" y="2762250"/>
          <p14:tracePt t="50825" x="7804150" y="2749550"/>
          <p14:tracePt t="50833" x="7804150" y="2744788"/>
          <p14:tracePt t="50849" x="7804150" y="2738438"/>
          <p14:tracePt t="50857" x="7804150" y="2732088"/>
          <p14:tracePt t="50865" x="7804150" y="2727325"/>
          <p14:tracePt t="50873" x="7804150" y="2720975"/>
          <p14:tracePt t="50889" x="7804150" y="2714625"/>
          <p14:tracePt t="50953" x="7804150" y="2709863"/>
          <p14:tracePt t="50961" x="7804150" y="2703513"/>
          <p14:tracePt t="50969" x="7804150" y="2697163"/>
          <p14:tracePt t="50977" x="7804150" y="2673350"/>
          <p14:tracePt t="50985" x="7797800" y="2655888"/>
          <p14:tracePt t="50993" x="7797800" y="2638425"/>
          <p14:tracePt t="51001" x="7797800" y="2632075"/>
          <p14:tracePt t="51009" x="7797800" y="2620963"/>
          <p14:tracePt t="51031" x="7797800" y="2614613"/>
          <p14:tracePt t="51121" x="7797800" y="2609850"/>
          <p14:tracePt t="51129" x="7793038" y="2603500"/>
          <p14:tracePt t="51137" x="7786688" y="2597150"/>
          <p14:tracePt t="51145" x="7769225" y="2579688"/>
          <p14:tracePt t="51153" x="7762875" y="2568575"/>
          <p14:tracePt t="51161" x="7756525" y="2551113"/>
          <p14:tracePt t="51168" x="7745413" y="2544763"/>
          <p14:tracePt t="51176" x="7739063" y="2538413"/>
          <p14:tracePt t="51184" x="7734300" y="2532063"/>
          <p14:tracePt t="51192" x="7734300" y="2527300"/>
          <p14:tracePt t="51289" x="7727950" y="2520950"/>
          <p14:tracePt t="51345" x="7727950" y="2514600"/>
          <p14:tracePt t="51353" x="7721600" y="2514600"/>
          <p14:tracePt t="51361" x="7721600" y="2509838"/>
          <p14:tracePt t="51369" x="7721600" y="2503488"/>
          <p14:tracePt t="51377" x="7721600" y="2497138"/>
          <p14:tracePt t="51393" x="7721600" y="2486025"/>
          <p14:tracePt t="51401" x="7721600" y="2479675"/>
          <p14:tracePt t="51409" x="7727950" y="2479675"/>
          <p14:tracePt t="51417" x="7727950" y="2473325"/>
          <p14:tracePt t="51425" x="7727950" y="2468563"/>
          <p14:tracePt t="51433" x="7734300" y="2468563"/>
          <p14:tracePt t="51450" x="7739063" y="2468563"/>
          <p14:tracePt t="51465" x="7745413" y="2462213"/>
          <p14:tracePt t="51473" x="7751763" y="2462213"/>
          <p14:tracePt t="51489" x="7756525" y="2462213"/>
          <p14:tracePt t="51505" x="7762875" y="2462213"/>
          <p14:tracePt t="51513" x="7769225" y="2455863"/>
          <p14:tracePt t="51521" x="7773988" y="2455863"/>
          <p14:tracePt t="51531" x="7786688" y="2455863"/>
          <p14:tracePt t="51537" x="7793038" y="2455863"/>
          <p14:tracePt t="51553" x="7804150" y="2455863"/>
          <p14:tracePt t="51561" x="7810500" y="2451100"/>
          <p14:tracePt t="51569" x="7815263" y="2451100"/>
          <p14:tracePt t="51577" x="7827963" y="2451100"/>
          <p14:tracePt t="51585" x="7832725" y="2451100"/>
          <p14:tracePt t="51593" x="7839075" y="2451100"/>
          <p14:tracePt t="51601" x="7845425" y="2451100"/>
          <p14:tracePt t="51617" x="7851775" y="2451100"/>
          <p14:tracePt t="51625" x="7856538" y="2451100"/>
          <p14:tracePt t="51673" x="7862888" y="2451100"/>
          <p14:tracePt t="51705" x="7869238" y="2451100"/>
          <p14:tracePt t="51713" x="7874000" y="2451100"/>
          <p14:tracePt t="51730" x="7880350" y="2451100"/>
          <p14:tracePt t="51737" x="7886700" y="2451100"/>
          <p14:tracePt t="51753" x="7893050" y="2451100"/>
          <p14:tracePt t="51769" x="7897813" y="2451100"/>
          <p14:tracePt t="51785" x="7904163" y="2451100"/>
          <p14:tracePt t="51793" x="7904163" y="2455863"/>
          <p14:tracePt t="51801" x="7910513" y="2455863"/>
          <p14:tracePt t="51809" x="7915275" y="2455863"/>
          <p14:tracePt t="51817" x="7921625" y="2455863"/>
          <p14:tracePt t="51833" x="7927975" y="2462213"/>
          <p14:tracePt t="51841" x="7932738" y="2462213"/>
          <p14:tracePt t="51873" x="7932738" y="2468563"/>
          <p14:tracePt t="51881" x="7939088" y="2468563"/>
          <p14:tracePt t="51889" x="7945438" y="2468563"/>
          <p14:tracePt t="51913" x="7945438" y="2473325"/>
          <p14:tracePt t="51921" x="7951788" y="2473325"/>
          <p14:tracePt t="51931" x="7956550" y="2473325"/>
          <p14:tracePt t="51937" x="7962900" y="2473325"/>
          <p14:tracePt t="51945" x="7962900" y="2479675"/>
          <p14:tracePt t="51952" x="7969250" y="2479675"/>
          <p14:tracePt t="51960" x="7974013" y="2479675"/>
          <p14:tracePt t="51968" x="7974013" y="2486025"/>
          <p14:tracePt t="51992" x="7980363" y="2486025"/>
          <p14:tracePt t="52000" x="7986713" y="2492375"/>
          <p14:tracePt t="52008" x="7991475" y="2492375"/>
          <p14:tracePt t="52017" x="7991475" y="2503488"/>
          <p14:tracePt t="52035" x="8015288" y="2514600"/>
          <p14:tracePt t="52041" x="8021638" y="2520950"/>
          <p14:tracePt t="52050" x="8021638" y="2532063"/>
          <p14:tracePt t="52057" x="8027988" y="2532063"/>
          <p14:tracePt t="52065" x="8027988" y="2538413"/>
          <p14:tracePt t="52073" x="8032750" y="2544763"/>
          <p14:tracePt t="52089" x="8039100" y="2551113"/>
          <p14:tracePt t="52098" x="8039100" y="2555875"/>
          <p14:tracePt t="52114" x="8039100" y="2562225"/>
          <p14:tracePt t="52121" x="8045450" y="2562225"/>
          <p14:tracePt t="52129" x="8045450" y="2573338"/>
          <p14:tracePt t="52137" x="8050213" y="2579688"/>
          <p14:tracePt t="52145" x="8050213" y="2586038"/>
          <p14:tracePt t="52153" x="8050213" y="2590800"/>
          <p14:tracePt t="52161" x="8056563" y="2597150"/>
          <p14:tracePt t="52169" x="8056563" y="2603500"/>
          <p14:tracePt t="52177" x="8062913" y="2603500"/>
          <p14:tracePt t="52257" x="8062913" y="2609850"/>
          <p14:tracePt t="52273" x="8062913" y="2614613"/>
          <p14:tracePt t="52305" x="8062913" y="2620963"/>
          <p14:tracePt t="52321" x="8062913" y="2627313"/>
          <p14:tracePt t="52385" x="8062913" y="2632075"/>
          <p14:tracePt t="52393" x="8056563" y="2632075"/>
          <p14:tracePt t="52401" x="8056563" y="2638425"/>
          <p14:tracePt t="52425" x="8050213" y="2638425"/>
          <p14:tracePt t="52433" x="8050213" y="2644775"/>
          <p14:tracePt t="52441" x="8045450" y="2644775"/>
          <p14:tracePt t="52449" x="8045450" y="2651125"/>
          <p14:tracePt t="52465" x="8045450" y="2655888"/>
          <p14:tracePt t="52601" x="8039100" y="2655888"/>
          <p14:tracePt t="52609" x="8032750" y="2655888"/>
          <p14:tracePt t="52617" x="8027988" y="2655888"/>
          <p14:tracePt t="52625" x="8021638" y="2655888"/>
          <p14:tracePt t="52633" x="8015288" y="2662238"/>
          <p14:tracePt t="52649" x="8004175" y="2662238"/>
          <p14:tracePt t="52657" x="8004175" y="2668588"/>
          <p14:tracePt t="52665" x="7997825" y="2668588"/>
          <p14:tracePt t="52705" x="7991475" y="2668588"/>
          <p14:tracePt t="52714" x="7986713" y="2668588"/>
          <p14:tracePt t="52729" x="7980363" y="2668588"/>
          <p14:tracePt t="52737" x="7980363" y="2662238"/>
          <p14:tracePt t="52745" x="7974013" y="2662238"/>
          <p14:tracePt t="52753" x="7969250" y="2662238"/>
          <p14:tracePt t="52769" x="7962900" y="2655888"/>
          <p14:tracePt t="52777" x="7956550" y="2655888"/>
          <p14:tracePt t="52785" x="7951788" y="2655888"/>
          <p14:tracePt t="52793" x="7951788" y="2651125"/>
          <p14:tracePt t="52809" x="7945438" y="2651125"/>
          <p14:tracePt t="52817" x="7939088" y="2651125"/>
          <p14:tracePt t="52833" x="7932738" y="2651125"/>
          <p14:tracePt t="52841" x="7927975" y="2651125"/>
          <p14:tracePt t="52857" x="7921625" y="2651125"/>
          <p14:tracePt t="52865" x="7915275" y="2644775"/>
          <p14:tracePt t="52873" x="7910513" y="2644775"/>
          <p14:tracePt t="52882" x="7904163" y="2638425"/>
          <p14:tracePt t="52889" x="7897813" y="2632075"/>
          <p14:tracePt t="52898" x="7893050" y="2632075"/>
          <p14:tracePt t="52905" x="7886700" y="2627313"/>
          <p14:tracePt t="52915" x="7880350" y="2627313"/>
          <p14:tracePt t="52921" x="7880350" y="2620963"/>
          <p14:tracePt t="52929" x="7874000" y="2620963"/>
          <p14:tracePt t="52937" x="7874000" y="2614613"/>
          <p14:tracePt t="52961" x="7869238" y="2614613"/>
          <p14:tracePt t="52969" x="7862888" y="2614613"/>
          <p14:tracePt t="52977" x="7862888" y="2609850"/>
          <p14:tracePt t="52985" x="7856538" y="2603500"/>
          <p14:tracePt t="52993" x="7851775" y="2603500"/>
          <p14:tracePt t="53001" x="7839075" y="2597150"/>
          <p14:tracePt t="53009" x="7832725" y="2586038"/>
          <p14:tracePt t="53018" x="7815263" y="2579688"/>
          <p14:tracePt t="53025" x="7804150" y="2568575"/>
          <p14:tracePt t="53033" x="7793038" y="2562225"/>
          <p14:tracePt t="53050" x="7773988" y="2551113"/>
          <p14:tracePt t="53057" x="7762875" y="2544763"/>
          <p14:tracePt t="53065" x="7762875" y="2538413"/>
          <p14:tracePt t="53073" x="7756525" y="2538413"/>
          <p14:tracePt t="53082" x="7751763" y="2538413"/>
          <p14:tracePt t="53089" x="7745413" y="2538413"/>
          <p14:tracePt t="53105" x="7739063" y="2538413"/>
          <p14:tracePt t="53113" x="7739063" y="2532063"/>
          <p14:tracePt t="53121" x="7734300" y="2532063"/>
          <p14:tracePt t="53137" x="7727950" y="2527300"/>
          <p14:tracePt t="53145" x="7721600" y="2527300"/>
          <p14:tracePt t="53153" x="7715250" y="2520950"/>
          <p14:tracePt t="53169" x="7710488" y="2514600"/>
          <p14:tracePt t="53177" x="7704138" y="2509838"/>
          <p14:tracePt t="53217" x="7697788" y="2509838"/>
          <p14:tracePt t="53225" x="7693025" y="2509838"/>
          <p14:tracePt t="53233" x="7693025" y="2503488"/>
          <p14:tracePt t="53257" x="7693025" y="2497138"/>
          <p14:tracePt t="53265" x="7686675" y="2492375"/>
          <p14:tracePt t="53281" x="7686675" y="2486025"/>
          <p14:tracePt t="53289" x="7686675" y="2479675"/>
          <p14:tracePt t="53305" x="7686675" y="2473325"/>
          <p14:tracePt t="53313" x="7686675" y="2468563"/>
          <p14:tracePt t="53329" x="7686675" y="2462213"/>
          <p14:tracePt t="53337" x="7693025" y="2462213"/>
          <p14:tracePt t="53353" x="7697788" y="2462213"/>
          <p14:tracePt t="53361" x="7697788" y="2455863"/>
          <p14:tracePt t="53377" x="7704138" y="2455863"/>
          <p14:tracePt t="53385" x="7710488" y="2455863"/>
          <p14:tracePt t="53393" x="7710488" y="2451100"/>
          <p14:tracePt t="53401" x="7715250" y="2451100"/>
          <p14:tracePt t="53409" x="7721600" y="2451100"/>
          <p14:tracePt t="53417" x="7727950" y="2451100"/>
          <p14:tracePt t="53425" x="7734300" y="2451100"/>
          <p14:tracePt t="53434" x="7739063" y="2451100"/>
          <p14:tracePt t="53449" x="7745413" y="2451100"/>
          <p14:tracePt t="53457" x="7751763" y="2451100"/>
          <p14:tracePt t="53466" x="7756525" y="2451100"/>
          <p14:tracePt t="53473" x="7762875" y="2451100"/>
          <p14:tracePt t="53482" x="7769225" y="2451100"/>
          <p14:tracePt t="53489" x="7773988" y="2451100"/>
          <p14:tracePt t="53499" x="7780338" y="2451100"/>
          <p14:tracePt t="53505" x="7786688" y="2451100"/>
          <p14:tracePt t="53521" x="7793038" y="2451100"/>
          <p14:tracePt t="53537" x="7797800" y="2451100"/>
          <p14:tracePt t="53545" x="7804150" y="2451100"/>
          <p14:tracePt t="53561" x="7810500" y="2451100"/>
          <p14:tracePt t="53569" x="7815263" y="2451100"/>
          <p14:tracePt t="53585" x="7832725" y="2451100"/>
          <p14:tracePt t="53593" x="7851775" y="2451100"/>
          <p14:tracePt t="53601" x="7862888" y="2451100"/>
          <p14:tracePt t="53609" x="7880350" y="2455863"/>
          <p14:tracePt t="53618" x="7897813" y="2462213"/>
          <p14:tracePt t="53625" x="7915275" y="2473325"/>
          <p14:tracePt t="53633" x="7927975" y="2479675"/>
          <p14:tracePt t="53641" x="7945438" y="2492375"/>
          <p14:tracePt t="53649" x="7962900" y="2503488"/>
          <p14:tracePt t="53657" x="7974013" y="2514600"/>
          <p14:tracePt t="53666" x="7980363" y="2514600"/>
          <p14:tracePt t="53673" x="7986713" y="2514600"/>
          <p14:tracePt t="53705" x="7986713" y="2520950"/>
          <p14:tracePt t="53721" x="7991475" y="2520950"/>
          <p14:tracePt t="53729" x="7997825" y="2520950"/>
          <p14:tracePt t="53745" x="8004175" y="2527300"/>
          <p14:tracePt t="53753" x="8010525" y="2532063"/>
          <p14:tracePt t="53761" x="8021638" y="2538413"/>
          <p14:tracePt t="53769" x="8027988" y="2551113"/>
          <p14:tracePt t="53777" x="8032750" y="2562225"/>
          <p14:tracePt t="53786" x="8050213" y="2573338"/>
          <p14:tracePt t="53793" x="8062913" y="2579688"/>
          <p14:tracePt t="53802" x="8069263" y="2590800"/>
          <p14:tracePt t="53809" x="8069263" y="2597150"/>
          <p14:tracePt t="53817" x="8069263" y="2603500"/>
          <p14:tracePt t="53825" x="8074025" y="2603500"/>
          <p14:tracePt t="53873" x="8080375" y="2603500"/>
          <p14:tracePt t="53889" x="8086725" y="2609850"/>
          <p14:tracePt t="53897" x="8086725" y="2614613"/>
          <p14:tracePt t="53913" x="8091488" y="2620963"/>
          <p14:tracePt t="53921" x="8097838" y="2627313"/>
          <p14:tracePt t="53929" x="8097838" y="2632075"/>
          <p14:tracePt t="53937" x="8097838" y="2638425"/>
          <p14:tracePt t="53945" x="8097838" y="2644775"/>
          <p14:tracePt t="53953" x="8097838" y="2651125"/>
          <p14:tracePt t="53961" x="8097838" y="2655888"/>
          <p14:tracePt t="53969" x="8097838" y="2662238"/>
          <p14:tracePt t="53985" x="8097838" y="2668588"/>
          <p14:tracePt t="53993" x="8097838" y="2673350"/>
          <p14:tracePt t="54033" x="8097838" y="2679700"/>
          <p14:tracePt t="54097" x="8097838" y="2686050"/>
          <p14:tracePt t="54185" x="8091488" y="2686050"/>
          <p14:tracePt t="54201" x="8086725" y="2686050"/>
          <p14:tracePt t="54209" x="8080375" y="2686050"/>
          <p14:tracePt t="54217" x="8074025" y="2686050"/>
          <p14:tracePt t="54232" x="8069263" y="2686050"/>
          <p14:tracePt t="54241" x="8062913" y="2686050"/>
          <p14:tracePt t="54249" x="8062913" y="2690813"/>
          <p14:tracePt t="54321" x="8056563" y="2690813"/>
          <p14:tracePt t="54329" x="8050213" y="2690813"/>
          <p14:tracePt t="54337" x="8045450" y="2690813"/>
          <p14:tracePt t="54353" x="8039100" y="2690813"/>
          <p14:tracePt t="54361" x="8032750" y="2690813"/>
          <p14:tracePt t="54377" x="8027988" y="2690813"/>
          <p14:tracePt t="54393" x="8021638" y="2690813"/>
          <p14:tracePt t="54553" x="8015288" y="2690813"/>
          <p14:tracePt t="54569" x="8010525" y="2686050"/>
          <p14:tracePt t="54585" x="8004175" y="2686050"/>
          <p14:tracePt t="54609" x="7997825" y="2686050"/>
          <p14:tracePt t="54617" x="7991475" y="2686050"/>
          <p14:tracePt t="54625" x="7991475" y="2679700"/>
          <p14:tracePt t="54641" x="7986713" y="2679700"/>
          <p14:tracePt t="54649" x="7980363" y="2673350"/>
          <p14:tracePt t="54657" x="7974013" y="2673350"/>
          <p14:tracePt t="54666" x="7974013" y="2668588"/>
          <p14:tracePt t="54673" x="7969250" y="2668588"/>
          <p14:tracePt t="54681" x="7969250" y="2662238"/>
          <p14:tracePt t="54689" x="7962900" y="2662238"/>
          <p14:tracePt t="54697" x="7956550" y="2655888"/>
          <p14:tracePt t="54713" x="7951788" y="2655888"/>
          <p14:tracePt t="54721" x="7945438" y="2651125"/>
          <p14:tracePt t="54737" x="7939088" y="2651125"/>
          <p14:tracePt t="54745" x="7927975" y="2644775"/>
          <p14:tracePt t="54761" x="7915275" y="2638425"/>
          <p14:tracePt t="54769" x="7904163" y="2638425"/>
          <p14:tracePt t="54777" x="7897813" y="2632075"/>
          <p14:tracePt t="54786" x="7880350" y="2627313"/>
          <p14:tracePt t="54793" x="7874000" y="2627313"/>
          <p14:tracePt t="54802" x="7869238" y="2620963"/>
          <p14:tracePt t="54809" x="7862888" y="2620963"/>
          <p14:tracePt t="54817" x="7856538" y="2614613"/>
          <p14:tracePt t="54841" x="7851775" y="2614613"/>
          <p14:tracePt t="54850" x="7845425" y="2609850"/>
          <p14:tracePt t="54857" x="7845425" y="2603500"/>
          <p14:tracePt t="54866" x="7839075" y="2603500"/>
          <p14:tracePt t="54873" x="7839075" y="2597150"/>
          <p14:tracePt t="54881" x="7832725" y="2597150"/>
          <p14:tracePt t="54889" x="7827963" y="2590800"/>
          <p14:tracePt t="54905" x="7815263" y="2586038"/>
          <p14:tracePt t="54913" x="7810500" y="2586038"/>
          <p14:tracePt t="54921" x="7804150" y="2579688"/>
          <p14:tracePt t="54929" x="7793038" y="2579688"/>
          <p14:tracePt t="54937" x="7786688" y="2573338"/>
          <p14:tracePt t="54945" x="7780338" y="2568575"/>
          <p14:tracePt t="54953" x="7773988" y="2568575"/>
          <p14:tracePt t="54969" x="7769225" y="2562225"/>
          <p14:tracePt t="54977" x="7762875" y="2562225"/>
          <p14:tracePt t="54985" x="7762875" y="2555875"/>
          <p14:tracePt t="54993" x="7751763" y="2551113"/>
          <p14:tracePt t="55009" x="7745413" y="2544763"/>
          <p14:tracePt t="55017" x="7734300" y="2532063"/>
          <p14:tracePt t="55035" x="7727950" y="2520950"/>
          <p14:tracePt t="55041" x="7721600" y="2520950"/>
          <p14:tracePt t="55049" x="7715250" y="2520950"/>
          <p14:tracePt t="55056" x="7715250" y="2514600"/>
          <p14:tracePt t="55121" x="7710488" y="2514600"/>
          <p14:tracePt t="55129" x="7710488" y="2509838"/>
          <p14:tracePt t="55145" x="7704138" y="2509838"/>
          <p14:tracePt t="55153" x="7697788" y="2509838"/>
          <p14:tracePt t="55161" x="7697788" y="2503488"/>
          <p14:tracePt t="55169" x="7697788" y="2497138"/>
          <p14:tracePt t="55185" x="7693025" y="2492375"/>
          <p14:tracePt t="55193" x="7686675" y="2486025"/>
          <p14:tracePt t="55202" x="7680325" y="2479675"/>
          <p14:tracePt t="55217" x="7680325" y="2473325"/>
          <p14:tracePt t="55273" x="7680325" y="2468563"/>
          <p14:tracePt t="55297" x="7680325" y="2462213"/>
          <p14:tracePt t="55321" x="7680325" y="2455863"/>
          <p14:tracePt t="55329" x="7686675" y="2455863"/>
          <p14:tracePt t="55337" x="7693025" y="2451100"/>
          <p14:tracePt t="55353" x="7697788" y="2451100"/>
          <p14:tracePt t="55361" x="7704138" y="2444750"/>
          <p14:tracePt t="55369" x="7704138" y="2438400"/>
          <p14:tracePt t="55377" x="7715250" y="2433638"/>
          <p14:tracePt t="55386" x="7721600" y="2433638"/>
          <p14:tracePt t="55409" x="7727950" y="2427288"/>
          <p14:tracePt t="55417" x="7734300" y="2427288"/>
          <p14:tracePt t="55425" x="7739063" y="2420938"/>
          <p14:tracePt t="55441" x="7745413" y="2420938"/>
          <p14:tracePt t="55457" x="7751763" y="2420938"/>
          <p14:tracePt t="55473" x="7756525" y="2420938"/>
          <p14:tracePt t="55481" x="7762875" y="2420938"/>
          <p14:tracePt t="55489" x="7769225" y="2420938"/>
          <p14:tracePt t="55505" x="7773988" y="2420938"/>
          <p14:tracePt t="55513" x="7780338" y="2420938"/>
          <p14:tracePt t="55529" x="7786688" y="2420938"/>
          <p14:tracePt t="55537" x="7793038" y="2427288"/>
          <p14:tracePt t="55545" x="7797800" y="2427288"/>
          <p14:tracePt t="55553" x="7804150" y="2433638"/>
          <p14:tracePt t="55561" x="7815263" y="2438400"/>
          <p14:tracePt t="55570" x="7827963" y="2444750"/>
          <p14:tracePt t="55577" x="7832725" y="2451100"/>
          <p14:tracePt t="55585" x="7845425" y="2462213"/>
          <p14:tracePt t="55593" x="7856538" y="2462213"/>
          <p14:tracePt t="55601" x="7862888" y="2468563"/>
          <p14:tracePt t="55609" x="7874000" y="2468563"/>
          <p14:tracePt t="55617" x="7880350" y="2473325"/>
          <p14:tracePt t="55625" x="7880350" y="2479675"/>
          <p14:tracePt t="55634" x="7893050" y="2486025"/>
          <p14:tracePt t="55641" x="7897813" y="2486025"/>
          <p14:tracePt t="55650" x="7904163" y="2492375"/>
          <p14:tracePt t="55657" x="7915275" y="2503488"/>
          <p14:tracePt t="55665" x="7927975" y="2514600"/>
          <p14:tracePt t="55673" x="7945438" y="2527300"/>
          <p14:tracePt t="55681" x="7951788" y="2532063"/>
          <p14:tracePt t="55689" x="7962900" y="2538413"/>
          <p14:tracePt t="55697" x="7974013" y="2544763"/>
          <p14:tracePt t="55705" x="7986713" y="2551113"/>
          <p14:tracePt t="55721" x="7997825" y="2555875"/>
          <p14:tracePt t="55729" x="8004175" y="2555875"/>
          <p14:tracePt t="55745" x="8004175" y="2562225"/>
          <p14:tracePt t="55753" x="8010525" y="2562225"/>
          <p14:tracePt t="55761" x="8015288" y="2568575"/>
          <p14:tracePt t="55777" x="8021638" y="2568575"/>
          <p14:tracePt t="55785" x="8027988" y="2573338"/>
          <p14:tracePt t="55793" x="8027988" y="2579688"/>
          <p14:tracePt t="55801" x="8032750" y="2586038"/>
          <p14:tracePt t="55809" x="8039100" y="2586038"/>
          <p14:tracePt t="55825" x="8045450" y="2590800"/>
          <p14:tracePt t="55834" x="8050213" y="2603500"/>
          <p14:tracePt t="55850" x="8062913" y="2609850"/>
          <p14:tracePt t="55857" x="8069263" y="2614613"/>
          <p14:tracePt t="55865" x="8069263" y="2620963"/>
          <p14:tracePt t="55897" x="8074025" y="2620963"/>
          <p14:tracePt t="55905" x="8074025" y="2627313"/>
          <p14:tracePt t="55913" x="8080375" y="2627313"/>
          <p14:tracePt t="55921" x="8080375" y="2632075"/>
          <p14:tracePt t="55945" x="8086725" y="2638425"/>
          <p14:tracePt t="55953" x="8086725" y="2644775"/>
          <p14:tracePt t="55961" x="8086725" y="2651125"/>
          <p14:tracePt t="55970" x="8091488" y="2651125"/>
          <p14:tracePt t="55977" x="8091488" y="2655888"/>
          <p14:tracePt t="55993" x="8091488" y="2662238"/>
          <p14:tracePt t="56009" x="8091488" y="2668588"/>
          <p14:tracePt t="56018" x="8091488" y="2673350"/>
          <p14:tracePt t="56037" x="8091488" y="2679700"/>
          <p14:tracePt t="56049" x="8091488" y="2686050"/>
          <p14:tracePt t="56065" x="8091488" y="2690813"/>
          <p14:tracePt t="56073" x="8086725" y="2690813"/>
          <p14:tracePt t="56097" x="8080375" y="2690813"/>
          <p14:tracePt t="56105" x="8074025" y="2690813"/>
          <p14:tracePt t="56161" x="8069263" y="2690813"/>
          <p14:tracePt t="56169" x="8062913" y="2690813"/>
          <p14:tracePt t="56185" x="8056563" y="2690813"/>
          <p14:tracePt t="56209" x="8050213" y="2690813"/>
          <p14:tracePt t="56217" x="8045450" y="2690813"/>
          <p14:tracePt t="56265" x="8039100" y="2686050"/>
          <p14:tracePt t="56273" x="8032750" y="2679700"/>
          <p14:tracePt t="56281" x="8027988" y="2679700"/>
          <p14:tracePt t="56289" x="8027988" y="2673350"/>
          <p14:tracePt t="56297" x="8021638" y="2673350"/>
          <p14:tracePt t="56305" x="8015288" y="2673350"/>
          <p14:tracePt t="56313" x="8015288" y="2668588"/>
          <p14:tracePt t="56321" x="8010525" y="2668588"/>
          <p14:tracePt t="56337" x="8004175" y="2668588"/>
          <p14:tracePt t="56345" x="7997825" y="2668588"/>
          <p14:tracePt t="56361" x="7986713" y="2668588"/>
          <p14:tracePt t="56369" x="7980363" y="2668588"/>
          <p14:tracePt t="56377" x="7974013" y="2668588"/>
          <p14:tracePt t="56385" x="7969250" y="2668588"/>
          <p14:tracePt t="56393" x="7962900" y="2668588"/>
          <p14:tracePt t="56409" x="7956550" y="2668588"/>
          <p14:tracePt t="56418" x="7951788" y="2668588"/>
          <p14:tracePt t="56441" x="7945438" y="2668588"/>
          <p14:tracePt t="56449" x="7939088" y="2668588"/>
          <p14:tracePt t="56457" x="7932738" y="2668588"/>
          <p14:tracePt t="56473" x="7927975" y="2668588"/>
          <p14:tracePt t="56481" x="7921625" y="2668588"/>
          <p14:tracePt t="56497" x="7915275" y="2668588"/>
          <p14:tracePt t="56505" x="7910513" y="2668588"/>
          <p14:tracePt t="56521" x="7904163" y="2668588"/>
          <p14:tracePt t="56545" x="7897813" y="2668588"/>
          <p14:tracePt t="56553" x="7897813" y="2662238"/>
          <p14:tracePt t="56561" x="7893050" y="2655888"/>
          <p14:tracePt t="56577" x="7886700" y="2651125"/>
          <p14:tracePt t="56585" x="7880350" y="2651125"/>
          <p14:tracePt t="56601" x="7874000" y="2651125"/>
          <p14:tracePt t="56609" x="7874000" y="2644775"/>
          <p14:tracePt t="56618" x="7869238" y="2644775"/>
          <p14:tracePt t="56625" x="7862888" y="2644775"/>
          <p14:tracePt t="56641" x="7856538" y="2644775"/>
          <p14:tracePt t="56649" x="7851775" y="2644775"/>
          <p14:tracePt t="56657" x="7845425" y="2644775"/>
          <p14:tracePt t="56729" x="7845425" y="2651125"/>
          <p14:tracePt t="56737" x="7845425" y="2662238"/>
          <p14:tracePt t="56745" x="7845425" y="2668588"/>
          <p14:tracePt t="56753" x="7845425" y="2679700"/>
          <p14:tracePt t="56761" x="7845425" y="2686050"/>
          <p14:tracePt t="56777" x="7845425" y="2690813"/>
          <p14:tracePt t="56785" x="7845425" y="2697163"/>
          <p14:tracePt t="56801" x="7845425" y="2703513"/>
          <p14:tracePt t="56913" x="7845425" y="2697163"/>
          <p14:tracePt t="56921" x="7845425" y="2690813"/>
          <p14:tracePt t="56937" x="7845425" y="2686050"/>
          <p14:tracePt t="56945" x="7839075" y="2679700"/>
          <p14:tracePt t="56953" x="7839075" y="2673350"/>
          <p14:tracePt t="57017" x="7832725" y="2673350"/>
          <p14:tracePt t="57233" x="7832725" y="2668588"/>
          <p14:tracePt t="57241" x="7832725" y="2655888"/>
          <p14:tracePt t="57249" x="7821613" y="2655888"/>
          <p14:tracePt t="57257" x="7815263" y="2644775"/>
          <p14:tracePt t="57265" x="7810500" y="2632075"/>
          <p14:tracePt t="57273" x="7797800" y="2614613"/>
          <p14:tracePt t="57281" x="7780338" y="2597150"/>
          <p14:tracePt t="57289" x="7773988" y="2590800"/>
          <p14:tracePt t="57297" x="7762875" y="2586038"/>
          <p14:tracePt t="57306" x="7756525" y="2579688"/>
          <p14:tracePt t="57313" x="7751763" y="2573338"/>
          <p14:tracePt t="57361" x="7745413" y="2573338"/>
          <p14:tracePt t="57369" x="7745413" y="2568575"/>
          <p14:tracePt t="57377" x="7739063" y="2562225"/>
          <p14:tracePt t="57393" x="7727950" y="2551113"/>
          <p14:tracePt t="57402" x="7715250" y="2538413"/>
          <p14:tracePt t="57409" x="7710488" y="2527300"/>
          <p14:tracePt t="57419" x="7704138" y="2527300"/>
          <p14:tracePt t="57425" x="7697788" y="2520950"/>
          <p14:tracePt t="57433" x="7693025" y="2514600"/>
          <p14:tracePt t="57521" x="7693025" y="2520950"/>
          <p14:tracePt t="57529" x="7693025" y="2532063"/>
          <p14:tracePt t="57537" x="7693025" y="2538413"/>
          <p14:tracePt t="57545" x="7693025" y="2544763"/>
          <p14:tracePt t="57553" x="7693025" y="2555875"/>
          <p14:tracePt t="57561" x="7697788" y="2573338"/>
          <p14:tracePt t="57569" x="7704138" y="2579688"/>
          <p14:tracePt t="57577" x="7704138" y="2590800"/>
          <p14:tracePt t="57585" x="7710488" y="2603500"/>
          <p14:tracePt t="57593" x="7710488" y="2609850"/>
          <p14:tracePt t="57602" x="7710488" y="2620963"/>
          <p14:tracePt t="57609" x="7715250" y="2632075"/>
          <p14:tracePt t="57618" x="7721600" y="2632075"/>
          <p14:tracePt t="57625" x="7727950" y="2644775"/>
          <p14:tracePt t="57633" x="7734300" y="2651125"/>
          <p14:tracePt t="57649" x="7734300" y="2655888"/>
          <p14:tracePt t="57673" x="7734300" y="2662238"/>
          <p14:tracePt t="57705" x="7734300" y="2668588"/>
          <p14:tracePt t="57713" x="7734300" y="2673350"/>
          <p14:tracePt t="57721" x="7734300" y="2679700"/>
          <p14:tracePt t="57737" x="7734300" y="2686050"/>
          <p14:tracePt t="57745" x="7734300" y="2690813"/>
          <p14:tracePt t="57761" x="7734300" y="2697163"/>
          <p14:tracePt t="57770" x="7734300" y="2703513"/>
          <p14:tracePt t="57777" x="7734300" y="2709863"/>
          <p14:tracePt t="57793" x="7734300" y="2714625"/>
          <p14:tracePt t="57802" x="7734300" y="2720975"/>
          <p14:tracePt t="57817" x="7734300" y="2727325"/>
          <p14:tracePt t="57825" x="7734300" y="2732088"/>
          <p14:tracePt t="57833" x="7739063" y="2732088"/>
          <p14:tracePt t="57849" x="7745413" y="2732088"/>
          <p14:tracePt t="57857" x="7745413" y="2738438"/>
          <p14:tracePt t="57993" x="7745413" y="2744788"/>
          <p14:tracePt t="58001" x="7745413" y="2749550"/>
          <p14:tracePt t="58033" x="7751763" y="2749550"/>
          <p14:tracePt t="58137" x="7751763" y="2755900"/>
          <p14:tracePt t="58145" x="7751763" y="2762250"/>
          <p14:tracePt t="58153" x="7751763" y="2768600"/>
          <p14:tracePt t="58177" x="7751763" y="2773363"/>
          <p14:tracePt t="58186" x="7751763" y="2779713"/>
          <p14:tracePt t="58202" x="7751763" y="2786063"/>
          <p14:tracePt t="58297" x="7751763" y="2790825"/>
          <p14:tracePt t="58313" x="7745413" y="2790825"/>
          <p14:tracePt t="58321" x="7745413" y="2797175"/>
          <p14:tracePt t="58329" x="7739063" y="2797175"/>
          <p14:tracePt t="58337" x="7739063" y="2803525"/>
          <p14:tracePt t="58353" x="7734300" y="2803525"/>
          <p14:tracePt t="58425" x="7727950" y="2803525"/>
          <p14:tracePt t="58433" x="7727950" y="2808288"/>
          <p14:tracePt t="58441" x="7721600" y="2808288"/>
          <p14:tracePt t="58449" x="7715250" y="2808288"/>
          <p14:tracePt t="58457" x="7704138" y="2808288"/>
          <p14:tracePt t="58473" x="7697788" y="2808288"/>
          <p14:tracePt t="58481" x="7686675" y="2808288"/>
          <p14:tracePt t="58497" x="7680325" y="2814638"/>
          <p14:tracePt t="58569" x="7680325" y="2820988"/>
          <p14:tracePt t="58577" x="7680325" y="2827338"/>
          <p14:tracePt t="58593" x="7675563" y="2832100"/>
          <p14:tracePt t="58602" x="7675563" y="2838450"/>
          <p14:tracePt t="58617" x="7675563" y="2844800"/>
          <p14:tracePt t="58625" x="7675563" y="2849563"/>
          <p14:tracePt t="58633" x="7669213" y="2855913"/>
          <p14:tracePt t="58657" x="7669213" y="2862263"/>
          <p14:tracePt t="58681" x="7662863" y="2862263"/>
          <p14:tracePt t="58689" x="7662863" y="2867025"/>
          <p14:tracePt t="58713" x="7662863" y="2873375"/>
          <p14:tracePt t="58729" x="7662863" y="2879725"/>
          <p14:tracePt t="58737" x="7656513" y="2879725"/>
          <p14:tracePt t="58753" x="7656513" y="2886075"/>
          <p14:tracePt t="58769" x="7656513" y="2890838"/>
          <p14:tracePt t="58841" x="7656513" y="2897188"/>
          <p14:tracePt t="58857" x="7656513" y="2903538"/>
          <p14:tracePt t="58873" x="7656513" y="2908300"/>
          <p14:tracePt t="58881" x="7651750" y="2908300"/>
          <p14:tracePt t="58897" x="7645400" y="2914650"/>
          <p14:tracePt t="59041" x="7651750" y="2914650"/>
          <p14:tracePt t="59049" x="7651750" y="2908300"/>
          <p14:tracePt t="59057" x="7662863" y="2897188"/>
          <p14:tracePt t="59065" x="7669213" y="2897188"/>
          <p14:tracePt t="59073" x="7675563" y="2879725"/>
          <p14:tracePt t="59081" x="7675563" y="2873375"/>
          <p14:tracePt t="59089" x="7680325" y="2862263"/>
          <p14:tracePt t="59097" x="7693025" y="2849563"/>
          <p14:tracePt t="59106" x="7697788" y="2844800"/>
          <p14:tracePt t="59113" x="7710488" y="2832100"/>
          <p14:tracePt t="59120" x="7710488" y="2820988"/>
          <p14:tracePt t="59129" x="7721600" y="2808288"/>
          <p14:tracePt t="59137" x="7734300" y="2797175"/>
          <p14:tracePt t="59145" x="7745413" y="2786063"/>
          <p14:tracePt t="59153" x="7756525" y="2768600"/>
          <p14:tracePt t="59161" x="7762875" y="2755900"/>
          <p14:tracePt t="59170" x="7762875" y="2738438"/>
          <p14:tracePt t="59177" x="7773988" y="2732088"/>
          <p14:tracePt t="59186" x="7780338" y="2720975"/>
          <p14:tracePt t="59193" x="7780338" y="2709863"/>
          <p14:tracePt t="59201" x="7786688" y="2703513"/>
          <p14:tracePt t="59209" x="7797800" y="2686050"/>
          <p14:tracePt t="59217" x="7797800" y="2673350"/>
          <p14:tracePt t="59225" x="7804150" y="2662238"/>
          <p14:tracePt t="59233" x="7810500" y="2655888"/>
          <p14:tracePt t="59241" x="7810500" y="2644775"/>
          <p14:tracePt t="59249" x="7815263" y="2627313"/>
          <p14:tracePt t="59257" x="7821613" y="2627313"/>
          <p14:tracePt t="59265" x="7832725" y="2614613"/>
          <p14:tracePt t="59273" x="7832725" y="2609850"/>
          <p14:tracePt t="59281" x="7839075" y="2603500"/>
          <p14:tracePt t="59290" x="7851775" y="2590800"/>
          <p14:tracePt t="59297" x="7856538" y="2573338"/>
          <p14:tracePt t="59306" x="7862888" y="2568575"/>
          <p14:tracePt t="59313" x="7869238" y="2555875"/>
          <p14:tracePt t="59321" x="7874000" y="2538413"/>
          <p14:tracePt t="59329" x="7880350" y="2520950"/>
          <p14:tracePt t="59337" x="7886700" y="2514600"/>
          <p14:tracePt t="59345" x="7893050" y="2503488"/>
          <p14:tracePt t="59353" x="7897813" y="2492375"/>
          <p14:tracePt t="59361" x="7910513" y="2479675"/>
          <p14:tracePt t="59371" x="7915275" y="2468563"/>
          <p14:tracePt t="59377" x="7915275" y="2455863"/>
          <p14:tracePt t="59385" x="7921625" y="2438400"/>
          <p14:tracePt t="59393" x="7927975" y="2427288"/>
          <p14:tracePt t="59401" x="7939088" y="2414588"/>
          <p14:tracePt t="59409" x="7945438" y="2397125"/>
          <p14:tracePt t="59417" x="7956550" y="2379663"/>
          <p14:tracePt t="59425" x="7962900" y="2368550"/>
          <p14:tracePt t="59433" x="7969250" y="2362200"/>
          <p14:tracePt t="59441" x="7974013" y="2344738"/>
          <p14:tracePt t="59449" x="7974013" y="2338388"/>
          <p14:tracePt t="59457" x="7986713" y="2327275"/>
          <p14:tracePt t="59465" x="7991475" y="2316163"/>
          <p14:tracePt t="59473" x="7997825" y="2303463"/>
          <p14:tracePt t="59481" x="8004175" y="2297113"/>
          <p14:tracePt t="59490" x="8004175" y="2286000"/>
          <p14:tracePt t="59497" x="8015288" y="2268538"/>
          <p14:tracePt t="59505" x="8021638" y="2255838"/>
          <p14:tracePt t="59513" x="8032750" y="2244725"/>
          <p14:tracePt t="59521" x="8045450" y="2220913"/>
          <p14:tracePt t="59529" x="8050213" y="2203450"/>
          <p14:tracePt t="59538" x="8062913" y="2179638"/>
          <p14:tracePt t="59545" x="8069263" y="2162175"/>
          <p14:tracePt t="59553" x="8074025" y="2144713"/>
          <p14:tracePt t="59561" x="8080375" y="2133600"/>
          <p14:tracePt t="59570" x="8086725" y="2120900"/>
          <p14:tracePt t="59577" x="8086725" y="2109788"/>
          <p14:tracePt t="59585" x="8091488" y="2103438"/>
          <p14:tracePt t="59593" x="8097838" y="2098675"/>
          <p14:tracePt t="59601" x="8104188" y="2085975"/>
          <p14:tracePt t="59609" x="8104188" y="2079625"/>
          <p14:tracePt t="59617" x="8108950" y="2074863"/>
          <p14:tracePt t="59625" x="8115300" y="2062163"/>
          <p14:tracePt t="59633" x="8121650" y="2057400"/>
          <p14:tracePt t="59641" x="8128000" y="2051050"/>
          <p14:tracePt t="59649" x="8132763" y="2039938"/>
          <p14:tracePt t="59657" x="8145463" y="2027238"/>
          <p14:tracePt t="59665" x="8156575" y="2020888"/>
          <p14:tracePt t="59674" x="8162925" y="2009775"/>
          <p14:tracePt t="59681" x="8169275" y="1998663"/>
          <p14:tracePt t="59690" x="8174038" y="1985963"/>
          <p14:tracePt t="59697" x="8180388" y="1974850"/>
          <p14:tracePt t="59705" x="8186738" y="1962150"/>
          <p14:tracePt t="59713" x="8191500" y="1957388"/>
          <p14:tracePt t="59721" x="8197850" y="1957388"/>
          <p14:tracePt t="59729" x="8204200" y="1944688"/>
          <p14:tracePt t="59737" x="8208963" y="1933575"/>
          <p14:tracePt t="59745" x="8215313" y="1933575"/>
          <p14:tracePt t="59754" x="8215313" y="1920875"/>
          <p14:tracePt t="59761" x="8221663" y="1909763"/>
          <p14:tracePt t="59770" x="8232775" y="1898650"/>
          <p14:tracePt t="59777" x="8239125" y="1892300"/>
          <p14:tracePt t="59785" x="8250238" y="1874838"/>
          <p14:tracePt t="59793" x="8262938" y="1862138"/>
          <p14:tracePt t="59801" x="8267700" y="1844675"/>
          <p14:tracePt t="59809" x="8274050" y="1833563"/>
          <p14:tracePt t="59817" x="8286750" y="1822450"/>
          <p14:tracePt t="59825" x="8297863" y="1809750"/>
          <p14:tracePt t="59833" x="8304213" y="1798638"/>
          <p14:tracePt t="59841" x="8304213" y="1792288"/>
          <p14:tracePt t="59849" x="8308975" y="1785938"/>
          <p14:tracePt t="59857" x="8308975" y="1781175"/>
          <p14:tracePt t="59873" x="8315325" y="1781175"/>
          <p14:tracePt t="59881" x="8315325" y="1774825"/>
          <p14:tracePt t="59889" x="8321675" y="1768475"/>
          <p14:tracePt t="59897" x="8321675" y="1763713"/>
          <p14:tracePt t="59913" x="8326438" y="1757363"/>
          <p14:tracePt t="59921" x="8332788" y="1751013"/>
          <p14:tracePt t="59929" x="8339138" y="1744663"/>
          <p14:tracePt t="59938" x="8350250" y="1727200"/>
          <p14:tracePt t="59945" x="8356600" y="1716088"/>
          <p14:tracePt t="59954" x="8367713" y="1698625"/>
          <p14:tracePt t="59961" x="8374063" y="1698625"/>
          <p14:tracePt t="59971" x="8374063" y="1685925"/>
          <p14:tracePt t="59977" x="8385175" y="1674813"/>
          <p14:tracePt t="59985" x="8391525" y="1668463"/>
          <p14:tracePt t="59993" x="8397875" y="1663700"/>
          <p14:tracePt t="60001" x="8397875" y="1657350"/>
          <p14:tracePt t="60009" x="8404225" y="1657350"/>
          <p14:tracePt t="60017" x="8404225" y="1651000"/>
          <p14:tracePt t="60025" x="8404225" y="1646238"/>
          <p14:tracePt t="60041" x="8408988" y="1639888"/>
          <p14:tracePt t="60049" x="8415338" y="1639888"/>
          <p14:tracePt t="60057" x="8415338" y="1633538"/>
          <p14:tracePt t="60073" x="8415338" y="1627188"/>
          <p14:tracePt t="60081" x="8421688" y="1627188"/>
          <p14:tracePt t="60097" x="8421688" y="1622425"/>
          <p14:tracePt t="60505" x="8421688" y="1633538"/>
          <p14:tracePt t="60513" x="8408988" y="1657350"/>
          <p14:tracePt t="60521" x="8404225" y="1674813"/>
          <p14:tracePt t="60529" x="8391525" y="1692275"/>
          <p14:tracePt t="60538" x="8385175" y="1704975"/>
          <p14:tracePt t="60545" x="8374063" y="1727200"/>
          <p14:tracePt t="60555" x="8362950" y="1744663"/>
          <p14:tracePt t="60561" x="8345488" y="1781175"/>
          <p14:tracePt t="60569" x="8321675" y="1803400"/>
          <p14:tracePt t="60577" x="8304213" y="1839913"/>
          <p14:tracePt t="60585" x="8274050" y="1881188"/>
          <p14:tracePt t="60593" x="8245475" y="1927225"/>
          <p14:tracePt t="60601" x="8221663" y="1962150"/>
          <p14:tracePt t="60609" x="8204200" y="1992313"/>
          <p14:tracePt t="60617" x="8186738" y="2039938"/>
          <p14:tracePt t="60625" x="8169275" y="2062163"/>
          <p14:tracePt t="60633" x="8156575" y="2098675"/>
          <p14:tracePt t="60641" x="8145463" y="2127250"/>
          <p14:tracePt t="60649" x="8128000" y="2151063"/>
          <p14:tracePt t="60658" x="8115300" y="2179638"/>
          <p14:tracePt t="60665" x="8104188" y="2203450"/>
          <p14:tracePt t="60673" x="8097838" y="2216150"/>
          <p14:tracePt t="60681" x="8080375" y="2251075"/>
          <p14:tracePt t="60689" x="8069263" y="2268538"/>
          <p14:tracePt t="60697" x="8056563" y="2292350"/>
          <p14:tracePt t="60705" x="8045450" y="2316163"/>
          <p14:tracePt t="60713" x="8027988" y="2338388"/>
          <p14:tracePt t="60721" x="8015288" y="2362200"/>
          <p14:tracePt t="60729" x="8004175" y="2386013"/>
          <p14:tracePt t="60739" x="7991475" y="2403475"/>
          <p14:tracePt t="60745" x="7980363" y="2420938"/>
          <p14:tracePt t="60754" x="7969250" y="2438400"/>
          <p14:tracePt t="60761" x="7962900" y="2451100"/>
          <p14:tracePt t="60769" x="7956550" y="2468563"/>
          <p14:tracePt t="60777" x="7951788" y="2479675"/>
          <p14:tracePt t="60785" x="7939088" y="2492375"/>
          <p14:tracePt t="60793" x="7932738" y="2497138"/>
          <p14:tracePt t="60801" x="7927975" y="2509838"/>
          <p14:tracePt t="60809" x="7915275" y="2514600"/>
          <p14:tracePt t="60817" x="7915275" y="2527300"/>
          <p14:tracePt t="60825" x="7910513" y="2532063"/>
          <p14:tracePt t="60833" x="7904163" y="2538413"/>
          <p14:tracePt t="60841" x="7897813" y="2551113"/>
          <p14:tracePt t="60849" x="7893050" y="2551113"/>
          <p14:tracePt t="60858" x="7893050" y="2562225"/>
          <p14:tracePt t="60865" x="7886700" y="2568575"/>
          <p14:tracePt t="60874" x="7880350" y="2579688"/>
          <p14:tracePt t="60881" x="7874000" y="2586038"/>
          <p14:tracePt t="60888" x="7874000" y="2590800"/>
          <p14:tracePt t="60897" x="7869238" y="2597150"/>
          <p14:tracePt t="60905" x="7862888" y="2609850"/>
          <p14:tracePt t="60913" x="7856538" y="2609850"/>
          <p14:tracePt t="60922" x="7856538" y="2614613"/>
          <p14:tracePt t="60929" x="7851775" y="2620963"/>
          <p14:tracePt t="60938" x="7845425" y="2627313"/>
          <p14:tracePt t="60953" x="7839075" y="2632075"/>
          <p14:tracePt t="60961" x="7832725" y="2638425"/>
          <p14:tracePt t="60969" x="7821613" y="2651125"/>
          <p14:tracePt t="60977" x="7815263" y="2662238"/>
          <p14:tracePt t="60985" x="7815263" y="2673350"/>
          <p14:tracePt t="60993" x="7810500" y="2679700"/>
          <p14:tracePt t="61001" x="7797800" y="2690813"/>
          <p14:tracePt t="61009" x="7786688" y="2709863"/>
          <p14:tracePt t="61017" x="7780338" y="2720975"/>
          <p14:tracePt t="61025" x="7773988" y="2727325"/>
          <p14:tracePt t="61042" x="7751763" y="2755900"/>
          <p14:tracePt t="61049" x="7739063" y="2768600"/>
          <p14:tracePt t="61058" x="7734300" y="2773363"/>
          <p14:tracePt t="61065" x="7727950" y="2779713"/>
          <p14:tracePt t="61073" x="7715250" y="2790825"/>
          <p14:tracePt t="61081" x="7710488" y="2803525"/>
          <p14:tracePt t="61089" x="7697788" y="2803525"/>
          <p14:tracePt t="61097" x="7697788" y="2808288"/>
          <p14:tracePt t="61105" x="7693025" y="2820988"/>
          <p14:tracePt t="61113" x="7686675" y="2820988"/>
          <p14:tracePt t="61129" x="7686675" y="2827338"/>
          <p14:tracePt t="61138" x="7680325" y="2832100"/>
          <p14:tracePt t="61145" x="7680325" y="2838450"/>
          <p14:tracePt t="61153" x="7675563" y="2838450"/>
          <p14:tracePt t="61161" x="7675563" y="2844800"/>
          <p14:tracePt t="61169" x="7669213" y="2844800"/>
          <p14:tracePt t="61177" x="7669213" y="2849563"/>
          <p14:tracePt t="61185" x="7662863" y="2849563"/>
          <p14:tracePt t="61193" x="7656513" y="2862263"/>
          <p14:tracePt t="61201" x="7645400" y="2873375"/>
          <p14:tracePt t="61209" x="7645400" y="2879725"/>
          <p14:tracePt t="61217" x="7639050" y="2890838"/>
          <p14:tracePt t="61225" x="7634288" y="2903538"/>
          <p14:tracePt t="61233" x="7621588" y="2914650"/>
          <p14:tracePt t="61242" x="7616825" y="2921000"/>
          <p14:tracePt t="61249" x="7610475" y="2932113"/>
          <p14:tracePt t="61258" x="7604125" y="2944813"/>
          <p14:tracePt t="61265" x="7604125" y="2955925"/>
          <p14:tracePt t="61273" x="7597775" y="2962275"/>
          <p14:tracePt t="61281" x="7586663" y="2967038"/>
          <p14:tracePt t="61289" x="7580313" y="2979738"/>
          <p14:tracePt t="61297" x="7580313" y="2986088"/>
          <p14:tracePt t="61306" x="7575550" y="2986088"/>
          <p14:tracePt t="61313" x="7575550" y="2990850"/>
          <p14:tracePt t="61322" x="7569200" y="2997200"/>
          <p14:tracePt t="61329" x="7562850" y="2997200"/>
          <p14:tracePt t="61338" x="7562850" y="3003550"/>
          <p14:tracePt t="61353" x="7562850" y="3008313"/>
          <p14:tracePt t="61369" x="7558088" y="3008313"/>
          <p14:tracePt t="61377" x="7558088" y="3014663"/>
          <p14:tracePt t="61385" x="7558088" y="3021013"/>
          <p14:tracePt t="61393" x="7551738" y="3021013"/>
          <p14:tracePt t="61401" x="7551738" y="3025775"/>
          <p14:tracePt t="61417" x="7551738" y="3032125"/>
          <p14:tracePt t="61425" x="7545388" y="3038475"/>
          <p14:tracePt t="61433" x="7539038" y="3044825"/>
          <p14:tracePt t="61441" x="7534275" y="3049588"/>
          <p14:tracePt t="61449" x="7534275" y="3055938"/>
          <p14:tracePt t="61458" x="7527925" y="3062288"/>
          <p14:tracePt t="61465" x="7521575" y="3073400"/>
          <p14:tracePt t="61472" x="7516813" y="3084513"/>
          <p14:tracePt t="61481" x="7510463" y="3084513"/>
          <p14:tracePt t="61489" x="7510463" y="3090863"/>
          <p14:tracePt t="61497" x="7510463" y="3103563"/>
          <p14:tracePt t="61513" x="7504113" y="3108325"/>
          <p14:tracePt t="61522" x="7497763" y="3114675"/>
          <p14:tracePt t="61529" x="7493000" y="3121025"/>
          <p14:tracePt t="61545" x="7493000" y="3125788"/>
          <p14:tracePt t="61553" x="7486650" y="3132138"/>
          <p14:tracePt t="61569" x="7480300" y="3138488"/>
          <p14:tracePt t="61585" x="7480300" y="3143250"/>
          <p14:tracePt t="61593" x="7480300" y="3149600"/>
          <p14:tracePt t="61609" x="7475538" y="3155950"/>
          <p14:tracePt t="61617" x="7469188" y="3155950"/>
          <p14:tracePt t="61625" x="7469188" y="3162300"/>
          <p14:tracePt t="61641" x="7469188" y="3167063"/>
          <p14:tracePt t="61649" x="7462838" y="3173413"/>
          <p14:tracePt t="61658" x="7462838" y="3179763"/>
          <p14:tracePt t="61665" x="7458075" y="3179763"/>
          <p14:tracePt t="62025" x="7458075" y="3184525"/>
          <p14:tracePt t="62041" x="7458075" y="3190875"/>
          <p14:tracePt t="62049" x="7451725" y="3190875"/>
          <p14:tracePt t="62057" x="7451725" y="3197225"/>
          <p14:tracePt t="62065" x="7451725" y="3201988"/>
          <p14:tracePt t="62081" x="7451725" y="3208338"/>
          <p14:tracePt t="62089" x="7445375" y="3214688"/>
          <p14:tracePt t="62097" x="7445375" y="3221038"/>
          <p14:tracePt t="62106" x="7439025" y="3221038"/>
          <p14:tracePt t="63081" x="7451725" y="3197225"/>
          <p14:tracePt t="63089" x="7462838" y="3173413"/>
          <p14:tracePt t="63097" x="7480300" y="3155950"/>
          <p14:tracePt t="63106" x="7510463" y="3121025"/>
          <p14:tracePt t="63113" x="7539038" y="3067050"/>
          <p14:tracePt t="63121" x="7569200" y="3021013"/>
          <p14:tracePt t="63129" x="7604125" y="2967038"/>
          <p14:tracePt t="63137" x="7656513" y="2897188"/>
          <p14:tracePt t="63145" x="7693025" y="2838450"/>
          <p14:tracePt t="63153" x="7739063" y="2779713"/>
          <p14:tracePt t="63161" x="7786688" y="2720975"/>
          <p14:tracePt t="63169" x="7827963" y="2668588"/>
          <p14:tracePt t="63177" x="7862888" y="2620963"/>
          <p14:tracePt t="63185" x="7893050" y="2579688"/>
          <p14:tracePt t="63193" x="7932738" y="2544763"/>
          <p14:tracePt t="63201" x="7962900" y="2497138"/>
          <p14:tracePt t="63210" x="7991475" y="2455863"/>
          <p14:tracePt t="63217" x="8021638" y="2403475"/>
          <p14:tracePt t="63225" x="8050213" y="2338388"/>
          <p14:tracePt t="63233" x="8080375" y="2286000"/>
          <p14:tracePt t="63240" x="8104188" y="2220913"/>
          <p14:tracePt t="63249" x="8132763" y="2179638"/>
          <p14:tracePt t="63257" x="8150225" y="2138363"/>
          <p14:tracePt t="63265" x="8169275" y="2092325"/>
          <p14:tracePt t="63273" x="8186738" y="2062163"/>
          <p14:tracePt t="63281" x="8197850" y="2039938"/>
          <p14:tracePt t="63290" x="8204200" y="2020888"/>
          <p14:tracePt t="63297" x="8215313" y="2003425"/>
          <p14:tracePt t="63307" x="8221663" y="1992313"/>
          <p14:tracePt t="63313" x="8228013" y="1985963"/>
          <p14:tracePt t="63321" x="8239125" y="1968500"/>
          <p14:tracePt t="63329" x="8245475" y="1951038"/>
          <p14:tracePt t="63337" x="8250238" y="1939925"/>
          <p14:tracePt t="63345" x="8256588" y="1933575"/>
          <p14:tracePt t="63353" x="8256588" y="1920875"/>
          <p14:tracePt t="63361" x="8256588" y="1909763"/>
          <p14:tracePt t="63369" x="8262938" y="1903413"/>
          <p14:tracePt t="63377" x="8267700" y="1892300"/>
          <p14:tracePt t="63385" x="8274050" y="1881188"/>
          <p14:tracePt t="63394" x="8274050" y="1874838"/>
          <p14:tracePt t="63401" x="8280400" y="1874838"/>
          <p14:tracePt t="63410" x="8280400" y="1862138"/>
          <p14:tracePt t="63425" x="8286750" y="1857375"/>
          <p14:tracePt t="63433" x="8286750" y="1851025"/>
          <p14:tracePt t="63441" x="8291513" y="1851025"/>
          <p14:tracePt t="63449" x="8291513" y="1844675"/>
          <p14:tracePt t="63465" x="8297863" y="1839913"/>
          <p14:tracePt t="63474" x="8304213" y="1833563"/>
          <p14:tracePt t="63490" x="8308975" y="1827213"/>
          <p14:tracePt t="63529" x="8308975" y="1822450"/>
          <p14:tracePt t="64345" x="8308975" y="1833563"/>
          <p14:tracePt t="64353" x="8280400" y="1892300"/>
          <p14:tracePt t="64361" x="8250238" y="1933575"/>
          <p14:tracePt t="64369" x="8208963" y="1998663"/>
          <p14:tracePt t="64377" x="8180388" y="2051050"/>
          <p14:tracePt t="64385" x="8145463" y="2103438"/>
          <p14:tracePt t="64394" x="8091488" y="2179638"/>
          <p14:tracePt t="64401" x="8056563" y="2233613"/>
          <p14:tracePt t="64409" x="8015288" y="2297113"/>
          <p14:tracePt t="64417" x="7969250" y="2355850"/>
          <p14:tracePt t="64425" x="7927975" y="2433638"/>
          <p14:tracePt t="64433" x="7880350" y="2497138"/>
          <p14:tracePt t="64441" x="7839075" y="2551113"/>
          <p14:tracePt t="64449" x="7793038" y="2614613"/>
          <p14:tracePt t="64458" x="7745413" y="2668588"/>
          <p14:tracePt t="64465" x="7697788" y="2720975"/>
          <p14:tracePt t="64474" x="7651750" y="2773363"/>
          <p14:tracePt t="64481" x="7610475" y="2820988"/>
          <p14:tracePt t="64489" x="7569200" y="2855913"/>
          <p14:tracePt t="64497" x="7534275" y="2897188"/>
          <p14:tracePt t="64505" x="7521575" y="2908300"/>
          <p14:tracePt t="64513" x="7516813" y="2921000"/>
          <p14:tracePt t="64521" x="7510463" y="2925763"/>
          <p14:tracePt t="64529" x="7504113" y="2932113"/>
          <p14:tracePt t="64609" x="7510463" y="2932113"/>
          <p14:tracePt t="64625" x="7510463" y="2921000"/>
          <p14:tracePt t="64633" x="7516813" y="2921000"/>
          <p14:tracePt t="64641" x="7521575" y="2908300"/>
          <p14:tracePt t="64649" x="7527925" y="2903538"/>
          <p14:tracePt t="64665" x="7534275" y="2897188"/>
          <p14:tracePt t="64674" x="7539038" y="2890838"/>
          <p14:tracePt t="64681" x="7539038" y="2886075"/>
          <p14:tracePt t="64697" x="7545388" y="2886075"/>
          <p14:tracePt t="64705" x="7558088" y="2873375"/>
          <p14:tracePt t="64713" x="7562850" y="2867025"/>
          <p14:tracePt t="64721" x="7580313" y="2849563"/>
          <p14:tracePt t="64729" x="7593013" y="2844800"/>
          <p14:tracePt t="64737" x="7610475" y="2827338"/>
          <p14:tracePt t="64745" x="7621588" y="2808288"/>
          <p14:tracePt t="64753" x="7634288" y="2790825"/>
          <p14:tracePt t="64761" x="7639050" y="2779713"/>
          <p14:tracePt t="64769" x="7651750" y="2773363"/>
          <p14:tracePt t="64777" x="7656513" y="2768600"/>
          <p14:tracePt t="64785" x="7662863" y="2762250"/>
          <p14:tracePt t="64881" x="7662863" y="2755900"/>
          <p14:tracePt t="64977" x="7662863" y="2762250"/>
          <p14:tracePt t="64985" x="7662863" y="2768600"/>
          <p14:tracePt t="64993" x="7662863" y="2773363"/>
          <p14:tracePt t="65001" x="7656513" y="2786063"/>
          <p14:tracePt t="65008" x="7645400" y="2803525"/>
          <p14:tracePt t="65017" x="7639050" y="2814638"/>
          <p14:tracePt t="65028" x="7627938" y="2838450"/>
          <p14:tracePt t="65033" x="7627938" y="2855913"/>
          <p14:tracePt t="65042" x="7610475" y="2873375"/>
          <p14:tracePt t="65049" x="7597775" y="2897188"/>
          <p14:tracePt t="65058" x="7580313" y="2914650"/>
          <p14:tracePt t="65065" x="7558088" y="2938463"/>
          <p14:tracePt t="65073" x="7539038" y="2962275"/>
          <p14:tracePt t="65081" x="7510463" y="2997200"/>
          <p14:tracePt t="65089" x="7493000" y="3025775"/>
          <p14:tracePt t="65097" x="7469188" y="3049588"/>
          <p14:tracePt t="65105" x="7451725" y="3067050"/>
          <p14:tracePt t="65113" x="7427913" y="3090863"/>
          <p14:tracePt t="65121" x="7421563" y="3108325"/>
          <p14:tracePt t="65129" x="7416800" y="3125788"/>
          <p14:tracePt t="65137" x="7410450" y="3132138"/>
          <p14:tracePt t="65145" x="7410450" y="3138488"/>
          <p14:tracePt t="65153" x="7404100" y="3138488"/>
          <p14:tracePt t="65392" x="7404100" y="3143250"/>
          <p14:tracePt t="65400" x="7410450" y="3143250"/>
          <p14:tracePt t="65408" x="7410450" y="3149600"/>
          <p14:tracePt t="65416" x="7416800" y="3149600"/>
          <p14:tracePt t="65425" x="7421563" y="3149600"/>
          <p14:tracePt t="65432" x="7427913" y="3149600"/>
          <p14:tracePt t="65457" x="7434263" y="3149600"/>
          <p14:tracePt t="65465" x="7439025" y="3143250"/>
          <p14:tracePt t="65473" x="7458075" y="3132138"/>
          <p14:tracePt t="65481" x="7475538" y="3121025"/>
          <p14:tracePt t="65489" x="7493000" y="3114675"/>
          <p14:tracePt t="65497" x="7510463" y="3097213"/>
          <p14:tracePt t="65505" x="7527925" y="3079750"/>
          <p14:tracePt t="65513" x="7545388" y="3062288"/>
          <p14:tracePt t="65521" x="7580313" y="3032125"/>
          <p14:tracePt t="65529" x="7616825" y="2997200"/>
          <p14:tracePt t="65537" x="7656513" y="2962275"/>
          <p14:tracePt t="65546" x="7715250" y="2914650"/>
          <p14:tracePt t="65553" x="7769225" y="2855913"/>
          <p14:tracePt t="65562" x="7821613" y="2803525"/>
          <p14:tracePt t="65569" x="7869238" y="2744788"/>
          <p14:tracePt t="65577" x="7921625" y="2686050"/>
          <p14:tracePt t="65585" x="7956550" y="2638425"/>
          <p14:tracePt t="65593" x="7991475" y="2590800"/>
          <p14:tracePt t="65601" x="8027988" y="2555875"/>
          <p14:tracePt t="65609" x="8056563" y="2520950"/>
          <p14:tracePt t="65617" x="8086725" y="2486025"/>
          <p14:tracePt t="65625" x="8115300" y="2451100"/>
          <p14:tracePt t="65633" x="8132763" y="2427288"/>
          <p14:tracePt t="65642" x="8150225" y="2397125"/>
          <p14:tracePt t="65649" x="8180388" y="2374900"/>
          <p14:tracePt t="65658" x="8208963" y="2338388"/>
          <p14:tracePt t="65665" x="8228013" y="2303463"/>
          <p14:tracePt t="65673" x="8250238" y="2268538"/>
          <p14:tracePt t="65681" x="8267700" y="2233613"/>
          <p14:tracePt t="65689" x="8274050" y="2203450"/>
          <p14:tracePt t="65697" x="8280400" y="2179638"/>
          <p14:tracePt t="65705" x="8286750" y="2162175"/>
          <p14:tracePt t="65713" x="8291513" y="2144713"/>
          <p14:tracePt t="65721" x="8297863" y="2127250"/>
          <p14:tracePt t="65729" x="8304213" y="2109788"/>
          <p14:tracePt t="65737" x="8315325" y="2103438"/>
          <p14:tracePt t="65746" x="8315325" y="2098675"/>
          <p14:tracePt t="65753" x="8321675" y="2085975"/>
          <p14:tracePt t="65762" x="8321675" y="2074863"/>
          <p14:tracePt t="65769" x="8332788" y="2062163"/>
          <p14:tracePt t="65778" x="8332788" y="2057400"/>
          <p14:tracePt t="65785" x="8339138" y="2044700"/>
          <p14:tracePt t="65793" x="8345488" y="2039938"/>
          <p14:tracePt t="65801" x="8345488" y="2033588"/>
          <p14:tracePt t="65809" x="8350250" y="2027238"/>
          <p14:tracePt t="65817" x="8350250" y="2020888"/>
          <p14:tracePt t="65929" x="8350250" y="1992313"/>
          <p14:tracePt t="65937" x="8350250" y="1974850"/>
          <p14:tracePt t="65945" x="8356600" y="1957388"/>
          <p14:tracePt t="65953" x="8356600" y="1933575"/>
          <p14:tracePt t="65961" x="8362950" y="1916113"/>
          <p14:tracePt t="65969" x="8374063" y="1892300"/>
          <p14:tracePt t="65976" x="8374063" y="1885950"/>
          <p14:tracePt t="65985" x="8380413" y="1868488"/>
          <p14:tracePt t="65993" x="8385175" y="1862138"/>
          <p14:tracePt t="66009" x="8385175" y="1857375"/>
          <p14:tracePt t="66017" x="8385175" y="1851025"/>
          <p14:tracePt t="69537" x="8385175" y="1862138"/>
          <p14:tracePt t="69545" x="8385175" y="1868488"/>
          <p14:tracePt t="69553" x="8385175" y="1885950"/>
          <p14:tracePt t="69562" x="8385175" y="1892300"/>
          <p14:tracePt t="69569" x="8385175" y="1903413"/>
          <p14:tracePt t="69578" x="8385175" y="1916113"/>
          <p14:tracePt t="69585" x="8385175" y="1920875"/>
          <p14:tracePt t="69593" x="8385175" y="1939925"/>
          <p14:tracePt t="69601" x="8385175" y="1944688"/>
          <p14:tracePt t="69609" x="8385175" y="1962150"/>
          <p14:tracePt t="69617" x="8385175" y="1981200"/>
          <p14:tracePt t="69625" x="8385175" y="1998663"/>
          <p14:tracePt t="69633" x="8380413" y="2009775"/>
          <p14:tracePt t="69641" x="8374063" y="2033588"/>
          <p14:tracePt t="69649" x="8362950" y="2051050"/>
          <p14:tracePt t="69657" x="8350250" y="2062163"/>
          <p14:tracePt t="69666" x="8345488" y="2085975"/>
          <p14:tracePt t="69682" x="8345488" y="2092325"/>
          <p14:tracePt t="69689" x="8339138" y="2098675"/>
          <p14:tracePt t="69705" x="8332788" y="2098675"/>
          <p14:tracePt t="70017" x="8321675" y="2098675"/>
          <p14:tracePt t="70027" x="8304213" y="2092325"/>
          <p14:tracePt t="70033" x="8304213" y="2085975"/>
          <p14:tracePt t="70041" x="8291513" y="2085975"/>
          <p14:tracePt t="70049" x="8286750" y="2085975"/>
          <p14:tracePt t="70065" x="8274050" y="2085975"/>
          <p14:tracePt t="70073" x="8267700" y="2085975"/>
          <p14:tracePt t="70281" x="8267700" y="2079625"/>
          <p14:tracePt t="70289" x="8262938" y="2068513"/>
          <p14:tracePt t="70297" x="8256588" y="2039938"/>
          <p14:tracePt t="70305" x="8256588" y="2027238"/>
          <p14:tracePt t="70321" x="8256588" y="2009775"/>
          <p14:tracePt t="70329" x="8256588" y="2003425"/>
          <p14:tracePt t="70337" x="8256588" y="1998663"/>
          <p14:tracePt t="70346" x="8256588" y="1992313"/>
          <p14:tracePt t="70353" x="8267700" y="1992313"/>
          <p14:tracePt t="70362" x="8274050" y="1985963"/>
          <p14:tracePt t="70369" x="8274050" y="1981200"/>
          <p14:tracePt t="70377" x="8291513" y="1974850"/>
          <p14:tracePt t="70393" x="8297863" y="1974850"/>
          <p14:tracePt t="70401" x="8308975" y="1968500"/>
          <p14:tracePt t="70417" x="8315325" y="1968500"/>
          <p14:tracePt t="70433" x="8321675" y="1968500"/>
          <p14:tracePt t="70449" x="8326438" y="1968500"/>
          <p14:tracePt t="70465" x="8332788" y="1968500"/>
          <p14:tracePt t="70473" x="8339138" y="1968500"/>
          <p14:tracePt t="70489" x="8345488" y="1968500"/>
          <p14:tracePt t="70497" x="8345488" y="1974850"/>
          <p14:tracePt t="70505" x="8350250" y="1974850"/>
          <p14:tracePt t="70513" x="8356600" y="1974850"/>
          <p14:tracePt t="70521" x="8356600" y="1981200"/>
          <p14:tracePt t="70537" x="8362950" y="1981200"/>
          <p14:tracePt t="70553" x="8367713" y="1985963"/>
          <p14:tracePt t="70569" x="8367713" y="1998663"/>
          <p14:tracePt t="70577" x="8374063" y="1998663"/>
          <p14:tracePt t="70585" x="8380413" y="2003425"/>
          <p14:tracePt t="70593" x="8380413" y="2016125"/>
          <p14:tracePt t="70609" x="8380413" y="2027238"/>
          <p14:tracePt t="70625" x="8385175" y="2039938"/>
          <p14:tracePt t="70633" x="8385175" y="2044700"/>
          <p14:tracePt t="70649" x="8385175" y="2051050"/>
          <p14:tracePt t="70657" x="8385175" y="2057400"/>
          <p14:tracePt t="70665" x="8380413" y="2062163"/>
          <p14:tracePt t="70673" x="8374063" y="2062163"/>
          <p14:tracePt t="70682" x="8374063" y="2074863"/>
          <p14:tracePt t="70689" x="8362950" y="2079625"/>
          <p14:tracePt t="70697" x="8350250" y="2092325"/>
          <p14:tracePt t="70705" x="8339138" y="2092325"/>
          <p14:tracePt t="70713" x="8326438" y="2098675"/>
          <p14:tracePt t="70721" x="8308975" y="2109788"/>
          <p14:tracePt t="70729" x="8291513" y="2116138"/>
          <p14:tracePt t="70737" x="8274050" y="2120900"/>
          <p14:tracePt t="70747" x="8262938" y="2120900"/>
          <p14:tracePt t="70753" x="8245475" y="2127250"/>
          <p14:tracePt t="70761" x="8228013" y="2127250"/>
          <p14:tracePt t="70769" x="8204200" y="2127250"/>
          <p14:tracePt t="70777" x="8197850" y="2127250"/>
          <p14:tracePt t="70785" x="8186738" y="2127250"/>
          <p14:tracePt t="70793" x="8174038" y="2127250"/>
          <p14:tracePt t="70801" x="8162925" y="2127250"/>
          <p14:tracePt t="70809" x="8150225" y="2120900"/>
          <p14:tracePt t="70817" x="8139113" y="2109788"/>
          <p14:tracePt t="70825" x="8132763" y="2103438"/>
          <p14:tracePt t="70833" x="8121650" y="2092325"/>
          <p14:tracePt t="70841" x="8115300" y="2074863"/>
          <p14:tracePt t="70850" x="8097838" y="2057400"/>
          <p14:tracePt t="70857" x="8086725" y="2051050"/>
          <p14:tracePt t="70866" x="8086725" y="2039938"/>
          <p14:tracePt t="70881" x="8086725" y="2033588"/>
          <p14:tracePt t="70945" x="8086725" y="2027238"/>
          <p14:tracePt t="70953" x="8086725" y="2003425"/>
          <p14:tracePt t="70961" x="8091488" y="1998663"/>
          <p14:tracePt t="70969" x="8104188" y="1985963"/>
          <p14:tracePt t="70977" x="8115300" y="1974850"/>
          <p14:tracePt t="70985" x="8132763" y="1962150"/>
          <p14:tracePt t="70993" x="8145463" y="1957388"/>
          <p14:tracePt t="71001" x="8156575" y="1951038"/>
          <p14:tracePt t="71009" x="8174038" y="1944688"/>
          <p14:tracePt t="71017" x="8180388" y="1944688"/>
          <p14:tracePt t="71033" x="8191500" y="1939925"/>
          <p14:tracePt t="71089" x="8197850" y="1939925"/>
          <p14:tracePt t="71097" x="8204200" y="1939925"/>
          <p14:tracePt t="71105" x="8215313" y="1944688"/>
          <p14:tracePt t="71113" x="8228013" y="1951038"/>
          <p14:tracePt t="71121" x="8228013" y="1962150"/>
          <p14:tracePt t="71130" x="8232775" y="1968500"/>
          <p14:tracePt t="71137" x="8245475" y="1974850"/>
          <p14:tracePt t="71153" x="8250238" y="1981200"/>
          <p14:tracePt t="71161" x="8256588" y="1981200"/>
          <p14:tracePt t="71297" x="8256588" y="1985963"/>
          <p14:tracePt t="71313" x="8256588" y="1992313"/>
          <p14:tracePt t="72745" x="8256588" y="2003425"/>
          <p14:tracePt t="72753" x="8245475" y="2009775"/>
          <p14:tracePt t="72761" x="8239125" y="2020888"/>
          <p14:tracePt t="72769" x="8239125" y="2039938"/>
          <p14:tracePt t="72777" x="8232775" y="2057400"/>
          <p14:tracePt t="72785" x="8228013" y="2074863"/>
          <p14:tracePt t="72793" x="8215313" y="2103438"/>
          <p14:tracePt t="72801" x="8197850" y="2144713"/>
          <p14:tracePt t="72809" x="8180388" y="2185988"/>
          <p14:tracePt t="72818" x="8162925" y="2255838"/>
          <p14:tracePt t="72825" x="8139113" y="2320925"/>
          <p14:tracePt t="72833" x="8115300" y="2379663"/>
          <p14:tracePt t="72841" x="8097838" y="2438400"/>
          <p14:tracePt t="72849" x="8074025" y="2503488"/>
          <p14:tracePt t="72857" x="8045450" y="2573338"/>
          <p14:tracePt t="72865" x="8021638" y="2638425"/>
          <p14:tracePt t="72873" x="7991475" y="2709863"/>
          <p14:tracePt t="72881" x="7956550" y="2762250"/>
          <p14:tracePt t="72889" x="7939088" y="2814638"/>
          <p14:tracePt t="72898" x="7904163" y="2873375"/>
          <p14:tracePt t="72905" x="7869238" y="2938463"/>
          <p14:tracePt t="72915" x="7845425" y="2990850"/>
          <p14:tracePt t="72921" x="7815263" y="3055938"/>
          <p14:tracePt t="72929" x="7793038" y="3108325"/>
          <p14:tracePt t="72937" x="7756525" y="3162300"/>
          <p14:tracePt t="72945" x="7739063" y="3221038"/>
          <p14:tracePt t="72953" x="7715250" y="3273425"/>
          <p14:tracePt t="72961" x="7680325" y="3338513"/>
          <p14:tracePt t="72969" x="7656513" y="3397250"/>
          <p14:tracePt t="72977" x="7627938" y="3460750"/>
          <p14:tracePt t="72985" x="7593013" y="3514725"/>
          <p14:tracePt t="72993" x="7569200" y="3567113"/>
          <p14:tracePt t="73002" x="7539038" y="3602038"/>
          <p14:tracePt t="73009" x="7516813" y="3643313"/>
          <p14:tracePt t="73018" x="7497763" y="3673475"/>
          <p14:tracePt t="73034" x="7475538" y="3736975"/>
          <p14:tracePt t="73041" x="7458075" y="3760788"/>
          <p14:tracePt t="73049" x="7445375" y="3784600"/>
          <p14:tracePt t="73057" x="7434263" y="3819525"/>
          <p14:tracePt t="73065" x="7421563" y="3843338"/>
          <p14:tracePt t="73073" x="7410450" y="3878263"/>
          <p14:tracePt t="73081" x="7404100" y="3908425"/>
          <p14:tracePt t="73089" x="7386638" y="3943350"/>
          <p14:tracePt t="73098" x="7380288" y="3984625"/>
          <p14:tracePt t="73105" x="7375525" y="4013200"/>
          <p14:tracePt t="73113" x="7362825" y="4049713"/>
          <p14:tracePt t="73121" x="7358063" y="4078288"/>
          <p14:tracePt t="73129" x="7345363" y="4113213"/>
          <p14:tracePt t="73137" x="7340600" y="4137025"/>
          <p14:tracePt t="73145" x="7334250" y="4160838"/>
          <p14:tracePt t="73153" x="7321550" y="4171950"/>
          <p14:tracePt t="73161" x="7321550" y="4184650"/>
          <p14:tracePt t="73169" x="7316788" y="4195763"/>
          <p14:tracePt t="73177" x="7310438" y="4206875"/>
          <p14:tracePt t="73185" x="7310438" y="4213225"/>
          <p14:tracePt t="73193" x="7304088" y="4219575"/>
          <p14:tracePt t="73201" x="7304088" y="4225925"/>
          <p14:tracePt t="73209" x="7299325" y="4230688"/>
          <p14:tracePt t="73265" x="7292975" y="4230688"/>
          <p14:tracePt t="73601" x="7286625" y="4213225"/>
          <p14:tracePt t="73608" x="7275513" y="4171950"/>
          <p14:tracePt t="73617" x="7258050" y="4148138"/>
          <p14:tracePt t="73625" x="7240588" y="4119563"/>
          <p14:tracePt t="73634" x="7216775" y="4095750"/>
          <p14:tracePt t="73641" x="7199313" y="4078288"/>
          <p14:tracePt t="73649" x="7181850" y="4060825"/>
          <p14:tracePt t="73657" x="7158038" y="4043363"/>
          <p14:tracePt t="73666" x="7140575" y="4025900"/>
          <p14:tracePt t="73673" x="7123113" y="4013200"/>
          <p14:tracePt t="73682" x="7099300" y="3995738"/>
          <p14:tracePt t="73689" x="7075488" y="3984625"/>
          <p14:tracePt t="73698" x="7058025" y="3971925"/>
          <p14:tracePt t="73705" x="7034213" y="3954463"/>
          <p14:tracePt t="73713" x="7010400" y="3937000"/>
          <p14:tracePt t="73721" x="6981825" y="3908425"/>
          <p14:tracePt t="73729" x="6946900" y="3878263"/>
          <p14:tracePt t="73737" x="6910388" y="3836988"/>
          <p14:tracePt t="73745" x="6864350" y="3790950"/>
          <p14:tracePt t="73753" x="6827838" y="3754438"/>
          <p14:tracePt t="73761" x="6781800" y="3714750"/>
          <p14:tracePt t="73769" x="6740525" y="3684588"/>
          <p14:tracePt t="73777" x="6716713" y="3667125"/>
          <p14:tracePt t="73786" x="6688138" y="3649663"/>
          <p14:tracePt t="73793" x="6681788" y="3643313"/>
          <p14:tracePt t="73802" x="6675438" y="3636963"/>
          <p14:tracePt t="73809" x="6664325" y="3636963"/>
          <p14:tracePt t="73985" x="6646863" y="3625850"/>
          <p14:tracePt t="73993" x="6616700" y="3590925"/>
          <p14:tracePt t="74001" x="6575425" y="3556000"/>
          <p14:tracePt t="74009" x="6523038" y="3525838"/>
          <p14:tracePt t="74016" x="6481763" y="3490913"/>
          <p14:tracePt t="74025" x="6399213" y="3455988"/>
          <p14:tracePt t="74034" x="6329363" y="3425825"/>
          <p14:tracePt t="74041" x="6257925" y="3390900"/>
          <p14:tracePt t="74049" x="6164263" y="3360738"/>
          <p14:tracePt t="74057" x="6081713" y="3325813"/>
          <p14:tracePt t="74065" x="6005513" y="3302000"/>
          <p14:tracePt t="74073" x="5922963" y="3284538"/>
          <p14:tracePt t="74083" x="5864225" y="3273425"/>
          <p14:tracePt t="74089" x="5805488" y="3267075"/>
          <p14:tracePt t="74097" x="5753100" y="3249613"/>
          <p14:tracePt t="74105" x="5694363" y="3249613"/>
          <p14:tracePt t="74113" x="5653088" y="3243263"/>
          <p14:tracePt t="74121" x="5618163" y="3238500"/>
          <p14:tracePt t="74129" x="5588000" y="3232150"/>
          <p14:tracePt t="74137" x="5565775" y="3225800"/>
          <p14:tracePt t="74145" x="5541963" y="3225800"/>
          <p14:tracePt t="74153" x="5507038" y="3214688"/>
          <p14:tracePt t="74161" x="5483225" y="3214688"/>
          <p14:tracePt t="74169" x="5453063" y="3208338"/>
          <p14:tracePt t="74177" x="5429250" y="3201988"/>
          <p14:tracePt t="74186" x="5400675" y="3201988"/>
          <p14:tracePt t="74193" x="5376863" y="3201988"/>
          <p14:tracePt t="74202" x="5353050" y="3201988"/>
          <p14:tracePt t="74209" x="5335588" y="3201988"/>
          <p14:tracePt t="74217" x="5318125" y="3201988"/>
          <p14:tracePt t="74225" x="5311775" y="3201988"/>
          <p14:tracePt t="74241" x="5307013" y="3201988"/>
          <p14:tracePt t="74257" x="5294313" y="3201988"/>
          <p14:tracePt t="74273" x="5289550" y="3201988"/>
          <p14:tracePt t="74282" x="5283200" y="3201988"/>
          <p14:tracePt t="74289" x="5276850" y="3201988"/>
          <p14:tracePt t="74297" x="5253038" y="3197225"/>
          <p14:tracePt t="74305" x="5218113" y="3184525"/>
          <p14:tracePt t="74313" x="5176838" y="3162300"/>
          <p14:tracePt t="74321" x="5130800" y="3132138"/>
          <p14:tracePt t="74329" x="5076825" y="3108325"/>
          <p14:tracePt t="74337" x="5030788" y="3097213"/>
          <p14:tracePt t="74345" x="4976813" y="3073400"/>
          <p14:tracePt t="74353" x="4924425" y="3062288"/>
          <p14:tracePt t="74361" x="4883150" y="3044825"/>
          <p14:tracePt t="74369" x="4837113" y="3032125"/>
          <p14:tracePt t="74377" x="4806950" y="3025775"/>
          <p14:tracePt t="74386" x="4772025" y="3014663"/>
          <p14:tracePt t="74393" x="4748213" y="3008313"/>
          <p14:tracePt t="74401" x="4730750" y="3003550"/>
          <p14:tracePt t="74409" x="4713288" y="3003550"/>
          <p14:tracePt t="74417" x="4689475" y="2997200"/>
          <p14:tracePt t="74425" x="4672013" y="2997200"/>
          <p14:tracePt t="74441" x="4660900" y="2990850"/>
          <p14:tracePt t="74450" x="4654550" y="2990850"/>
          <p14:tracePt t="74481" x="4648200" y="2990850"/>
          <p14:tracePt t="74489" x="4641850" y="2990850"/>
          <p14:tracePt t="74505" x="4630738" y="2990850"/>
          <p14:tracePt t="74513" x="4606925" y="2990850"/>
          <p14:tracePt t="74521" x="4589463" y="2990850"/>
          <p14:tracePt t="74529" x="4572000" y="2997200"/>
          <p14:tracePt t="74537" x="4554538" y="3003550"/>
          <p14:tracePt t="74545" x="4537075" y="3008313"/>
          <p14:tracePt t="74561" x="4524375" y="3014663"/>
          <p14:tracePt t="74569" x="4519613" y="3021013"/>
          <p14:tracePt t="74586" x="4519613" y="3025775"/>
          <p14:tracePt t="74593" x="4513263" y="3032125"/>
          <p14:tracePt t="74602" x="4513263" y="3038475"/>
          <p14:tracePt t="74609" x="4506913" y="3038475"/>
          <p14:tracePt t="74617" x="4502150" y="3038475"/>
          <p14:tracePt t="74625" x="4495800" y="3038475"/>
          <p14:tracePt t="74633" x="4483100" y="3038475"/>
          <p14:tracePt t="74641" x="4465638" y="3038475"/>
          <p14:tracePt t="74649" x="4443413" y="3044825"/>
          <p14:tracePt t="74657" x="4424363" y="3044825"/>
          <p14:tracePt t="74667" x="4406900" y="3044825"/>
          <p14:tracePt t="74673" x="4378325" y="3044825"/>
          <p14:tracePt t="74682" x="4354513" y="3044825"/>
          <p14:tracePt t="74689" x="4325938" y="3044825"/>
          <p14:tracePt t="74697" x="4306888" y="3044825"/>
          <p14:tracePt t="74705" x="4302125" y="3044825"/>
          <p14:tracePt t="74713" x="4284663" y="3044825"/>
          <p14:tracePt t="74721" x="4271963" y="3044825"/>
          <p14:tracePt t="74737" x="4267200" y="3044825"/>
          <p14:tracePt t="74745" x="4260850" y="3044825"/>
          <p14:tracePt t="74753" x="4254500" y="3044825"/>
          <p14:tracePt t="74761" x="4248150" y="3044825"/>
          <p14:tracePt t="74769" x="4243388" y="3044825"/>
          <p14:tracePt t="74777" x="4230688" y="3049588"/>
          <p14:tracePt t="74785" x="4219575" y="3055938"/>
          <p14:tracePt t="74793" x="4206875" y="3062288"/>
          <p14:tracePt t="74802" x="4202113" y="3067050"/>
          <p14:tracePt t="74809" x="4184650" y="3067050"/>
          <p14:tracePt t="74817" x="4178300" y="3073400"/>
          <p14:tracePt t="74825" x="4171950" y="3073400"/>
          <p14:tracePt t="74833" x="4171950" y="3079750"/>
          <p14:tracePt t="74841" x="4171950" y="3084513"/>
          <p14:tracePt t="74977" x="4189413" y="3084513"/>
          <p14:tracePt t="74985" x="4195763" y="3084513"/>
          <p14:tracePt t="74993" x="4219575" y="3084513"/>
          <p14:tracePt t="75001" x="4237038" y="3084513"/>
          <p14:tracePt t="75009" x="4254500" y="3084513"/>
          <p14:tracePt t="75017" x="4271963" y="3079750"/>
          <p14:tracePt t="75025" x="4295775" y="3079750"/>
          <p14:tracePt t="75036" x="4313238" y="3073400"/>
          <p14:tracePt t="75041" x="4337050" y="3062288"/>
          <p14:tracePt t="75050" x="4348163" y="3055938"/>
          <p14:tracePt t="75057" x="4371975" y="3044825"/>
          <p14:tracePt t="75066" x="4389438" y="3025775"/>
          <p14:tracePt t="75073" x="4419600" y="3008313"/>
          <p14:tracePt t="75081" x="4430713" y="2997200"/>
          <p14:tracePt t="75089" x="4448175" y="2986088"/>
          <p14:tracePt t="75097" x="4460875" y="2967038"/>
          <p14:tracePt t="75105" x="4478338" y="2955925"/>
          <p14:tracePt t="75113" x="4489450" y="2949575"/>
          <p14:tracePt t="75121" x="4502150" y="2944813"/>
          <p14:tracePt t="75129" x="4513263" y="2938463"/>
          <p14:tracePt t="75137" x="4530725" y="2932113"/>
          <p14:tracePt t="75145" x="4541838" y="2921000"/>
          <p14:tracePt t="75153" x="4554538" y="2914650"/>
          <p14:tracePt t="75161" x="4565650" y="2908300"/>
          <p14:tracePt t="75170" x="4589463" y="2908300"/>
          <p14:tracePt t="75177" x="4606925" y="2897188"/>
          <p14:tracePt t="75186" x="4619625" y="2890838"/>
          <p14:tracePt t="75193" x="4630738" y="2886075"/>
          <p14:tracePt t="75200" x="4637088" y="2879725"/>
          <p14:tracePt t="75209" x="4641850" y="2873375"/>
          <p14:tracePt t="75225" x="4648200" y="2873375"/>
          <p14:tracePt t="75234" x="4654550" y="2873375"/>
          <p14:tracePt t="75257" x="4654550" y="2867025"/>
          <p14:tracePt t="75267" x="4660900" y="2867025"/>
          <p14:tracePt t="75273" x="4665663" y="2867025"/>
          <p14:tracePt t="75281" x="4672013" y="2867025"/>
          <p14:tracePt t="75297" x="4678363" y="2867025"/>
          <p14:tracePt t="75305" x="4683125" y="2867025"/>
          <p14:tracePt t="75321" x="4689475" y="2867025"/>
          <p14:tracePt t="75329" x="4700588" y="2867025"/>
          <p14:tracePt t="75337" x="4706938" y="2867025"/>
          <p14:tracePt t="75345" x="4719638" y="2867025"/>
          <p14:tracePt t="75353" x="4730750" y="2867025"/>
          <p14:tracePt t="75361" x="4737100" y="2867025"/>
          <p14:tracePt t="75369" x="4748213" y="2867025"/>
          <p14:tracePt t="75377" x="4754563" y="2867025"/>
          <p14:tracePt t="75385" x="4759325" y="2862263"/>
          <p14:tracePt t="75393" x="4765675" y="2862263"/>
          <p14:tracePt t="75409" x="4772025" y="2862263"/>
          <p14:tracePt t="75417" x="4778375" y="2855913"/>
          <p14:tracePt t="75425" x="4783138" y="2855913"/>
          <p14:tracePt t="75433" x="4783138" y="2849563"/>
          <p14:tracePt t="75441" x="4789488" y="2849563"/>
          <p14:tracePt t="75451" x="4795838" y="2844800"/>
          <p14:tracePt t="76561" x="4789488" y="2844800"/>
          <p14:tracePt t="76737" x="4789488" y="2838450"/>
          <p14:tracePt t="76745" x="4789488" y="2832100"/>
          <p14:tracePt t="76753" x="4789488" y="2827338"/>
          <p14:tracePt t="76761" x="4789488" y="2820988"/>
          <p14:tracePt t="76769" x="4789488" y="2814638"/>
          <p14:tracePt t="76801" x="4789488" y="2808288"/>
          <p14:tracePt t="76881" x="4789488" y="2803525"/>
          <p14:tracePt t="76889" x="4795838" y="2803525"/>
          <p14:tracePt t="76897" x="4795838" y="2797175"/>
          <p14:tracePt t="76905" x="4806950" y="2797175"/>
          <p14:tracePt t="76913" x="4813300" y="2797175"/>
          <p14:tracePt t="76929" x="4818063" y="2797175"/>
          <p14:tracePt t="76937" x="4824413" y="2797175"/>
          <p14:tracePt t="76961" x="4830763" y="2797175"/>
          <p14:tracePt t="76970" x="4837113" y="2797175"/>
          <p14:tracePt t="76977" x="4841875" y="2797175"/>
          <p14:tracePt t="76985" x="4848225" y="2797175"/>
          <p14:tracePt t="76993" x="4859338" y="2808288"/>
          <p14:tracePt t="77001" x="4872038" y="2820988"/>
          <p14:tracePt t="77009" x="4889500" y="2838450"/>
          <p14:tracePt t="77019" x="4900613" y="2855913"/>
          <p14:tracePt t="77025" x="4930775" y="2873375"/>
          <p14:tracePt t="77037" x="4948238" y="2897188"/>
          <p14:tracePt t="77041" x="4976813" y="2925763"/>
          <p14:tracePt t="77049" x="5000625" y="2944813"/>
          <p14:tracePt t="77057" x="5018088" y="2962275"/>
          <p14:tracePt t="77065" x="5030788" y="2973388"/>
          <p14:tracePt t="77073" x="5035550" y="2979738"/>
          <p14:tracePt t="77081" x="5041900" y="2979738"/>
          <p14:tracePt t="77089" x="5041900" y="2986088"/>
          <p14:tracePt t="77097" x="5041900" y="2990850"/>
          <p14:tracePt t="77193" x="5048250" y="2990850"/>
          <p14:tracePt t="77225" x="5054600" y="2990850"/>
          <p14:tracePt t="77241" x="5054600" y="2986088"/>
          <p14:tracePt t="77265" x="5059363" y="2986088"/>
          <p14:tracePt t="77273" x="5059363" y="2979738"/>
          <p14:tracePt t="77289" x="5059363" y="2973388"/>
          <p14:tracePt t="77297" x="5059363" y="2967038"/>
          <p14:tracePt t="77313" x="5059363" y="2962275"/>
          <p14:tracePt t="77321" x="5065713" y="2955925"/>
          <p14:tracePt t="77329" x="5065713" y="2949575"/>
          <p14:tracePt t="77337" x="5065713" y="2944813"/>
          <p14:tracePt t="77345" x="5065713" y="2938463"/>
          <p14:tracePt t="77353" x="5065713" y="2932113"/>
          <p14:tracePt t="77361" x="5065713" y="2925763"/>
          <p14:tracePt t="77369" x="5065713" y="2921000"/>
          <p14:tracePt t="77377" x="5065713" y="2908300"/>
          <p14:tracePt t="77385" x="5065713" y="2897188"/>
          <p14:tracePt t="77393" x="5065713" y="2890838"/>
          <p14:tracePt t="77402" x="5065713" y="2879725"/>
          <p14:tracePt t="77409" x="5065713" y="2862263"/>
          <p14:tracePt t="77418" x="5065713" y="2855913"/>
          <p14:tracePt t="77425" x="5065713" y="2838450"/>
          <p14:tracePt t="77433" x="5065713" y="2820988"/>
          <p14:tracePt t="77441" x="5059363" y="2797175"/>
          <p14:tracePt t="77449" x="5048250" y="2773363"/>
          <p14:tracePt t="77457" x="5035550" y="2744788"/>
          <p14:tracePt t="77465" x="5030788" y="2703513"/>
          <p14:tracePt t="77473" x="5018088" y="2668588"/>
          <p14:tracePt t="77481" x="5013325" y="2627313"/>
          <p14:tracePt t="77489" x="5006975" y="2586038"/>
          <p14:tracePt t="77497" x="5006975" y="2555875"/>
          <p14:tracePt t="77505" x="5000625" y="2527300"/>
          <p14:tracePt t="77513" x="5000625" y="2503488"/>
          <p14:tracePt t="77521" x="5000625" y="2492375"/>
          <p14:tracePt t="77625" x="4995863" y="2492375"/>
          <p14:tracePt t="77633" x="4989513" y="2492375"/>
          <p14:tracePt t="77641" x="4983163" y="2492375"/>
          <p14:tracePt t="77649" x="4959350" y="2492375"/>
          <p14:tracePt t="77657" x="4937125" y="2486025"/>
          <p14:tracePt t="77665" x="4906963" y="2479675"/>
          <p14:tracePt t="77673" x="4854575" y="2468563"/>
          <p14:tracePt t="77681" x="4813300" y="2462213"/>
          <p14:tracePt t="77689" x="4754563" y="2455863"/>
          <p14:tracePt t="77697" x="4683125" y="2438400"/>
          <p14:tracePt t="77706" x="4624388" y="2433638"/>
          <p14:tracePt t="77713" x="4554538" y="2414588"/>
          <p14:tracePt t="77722" x="4471988" y="2403475"/>
          <p14:tracePt t="77729" x="4395788" y="2392363"/>
          <p14:tracePt t="77737" x="4325938" y="2368550"/>
          <p14:tracePt t="77745" x="4243388" y="2355850"/>
          <p14:tracePt t="77753" x="4171950" y="2338388"/>
          <p14:tracePt t="77761" x="4102100" y="2303463"/>
          <p14:tracePt t="77769" x="4049713" y="2286000"/>
          <p14:tracePt t="77777" x="3990975" y="2262188"/>
          <p14:tracePt t="77786" x="3937000" y="2238375"/>
          <p14:tracePt t="77793" x="3890963" y="2216150"/>
          <p14:tracePt t="77802" x="3836988" y="2192338"/>
          <p14:tracePt t="77809" x="3813175" y="2174875"/>
          <p14:tracePt t="77818" x="3778250" y="2162175"/>
          <p14:tracePt t="77825" x="3754438" y="2151063"/>
          <p14:tracePt t="77833" x="3732213" y="2144713"/>
          <p14:tracePt t="77841" x="3719513" y="2138363"/>
          <p14:tracePt t="77849" x="3695700" y="2133600"/>
          <p14:tracePt t="77857" x="3673475" y="2127250"/>
          <p14:tracePt t="77865" x="3656013" y="2127250"/>
          <p14:tracePt t="77873" x="3632200" y="2120900"/>
          <p14:tracePt t="77881" x="3619500" y="2120900"/>
          <p14:tracePt t="77889" x="3608388" y="2120900"/>
          <p14:tracePt t="77897" x="3602038" y="2120900"/>
          <p14:tracePt t="77969" x="3614738" y="2120900"/>
          <p14:tracePt t="77977" x="3660775" y="2127250"/>
          <p14:tracePt t="77985" x="3732213" y="2144713"/>
          <p14:tracePt t="77993" x="3808413" y="2174875"/>
          <p14:tracePt t="78002" x="3902075" y="2216150"/>
          <p14:tracePt t="78009" x="4019550" y="2255838"/>
          <p14:tracePt t="78017" x="4143375" y="2303463"/>
          <p14:tracePt t="78038" x="4406900" y="2420938"/>
          <p14:tracePt t="78041" x="4530725" y="2468563"/>
          <p14:tracePt t="78049" x="4672013" y="2509838"/>
          <p14:tracePt t="78057" x="4795838" y="2551113"/>
          <p14:tracePt t="78065" x="4972050" y="2590800"/>
          <p14:tracePt t="78073" x="5106988" y="2609850"/>
          <p14:tracePt t="78081" x="5230813" y="2620963"/>
          <p14:tracePt t="78089" x="5335588" y="2620963"/>
          <p14:tracePt t="78097" x="5435600" y="2620963"/>
          <p14:tracePt t="78105" x="5524500" y="2603500"/>
          <p14:tracePt t="78113" x="5611813" y="2579688"/>
          <p14:tracePt t="78121" x="5683250" y="2544763"/>
          <p14:tracePt t="78129" x="5741988" y="2514600"/>
          <p14:tracePt t="78137" x="5800725" y="2486025"/>
          <p14:tracePt t="78145" x="5846763" y="2455863"/>
          <p14:tracePt t="78152" x="5876925" y="2444750"/>
          <p14:tracePt t="78161" x="5911850" y="2420938"/>
          <p14:tracePt t="78170" x="5929313" y="2409825"/>
          <p14:tracePt t="78177" x="5942013" y="2403475"/>
          <p14:tracePt t="78186" x="5946775" y="2397125"/>
          <p14:tracePt t="78321" x="5953125" y="2397125"/>
          <p14:tracePt t="78329" x="5964238" y="2397125"/>
          <p14:tracePt t="78337" x="5981700" y="2397125"/>
          <p14:tracePt t="78345" x="6000750" y="2397125"/>
          <p14:tracePt t="78353" x="6029325" y="2409825"/>
          <p14:tracePt t="78361" x="6059488" y="2420938"/>
          <p14:tracePt t="78369" x="6088063" y="2438400"/>
          <p14:tracePt t="78377" x="6122988" y="2468563"/>
          <p14:tracePt t="78387" x="6157913" y="2492375"/>
          <p14:tracePt t="78393" x="6194425" y="2509838"/>
          <p14:tracePt t="78403" x="6229350" y="2544763"/>
          <p14:tracePt t="78409" x="6257925" y="2568575"/>
          <p14:tracePt t="78417" x="6276975" y="2590800"/>
          <p14:tracePt t="78425" x="6288088" y="2609850"/>
          <p14:tracePt t="78433" x="6294438" y="2614613"/>
          <p14:tracePt t="78441" x="6294438" y="2627313"/>
          <p14:tracePt t="78449" x="6299200" y="2632075"/>
          <p14:tracePt t="78457" x="6299200" y="2638425"/>
          <p14:tracePt t="78465" x="6299200" y="2651125"/>
          <p14:tracePt t="78473" x="6299200" y="2662238"/>
          <p14:tracePt t="78481" x="6299200" y="2673350"/>
          <p14:tracePt t="78489" x="6299200" y="2686050"/>
          <p14:tracePt t="78505" x="6299200" y="2697163"/>
          <p14:tracePt t="78513" x="6305550" y="2697163"/>
          <p14:tracePt t="78522" x="6305550" y="2703513"/>
          <p14:tracePt t="86369" x="6311900" y="2703513"/>
          <p14:tracePt t="86377" x="6311900" y="2709863"/>
          <p14:tracePt t="86385" x="6311900" y="2714625"/>
          <p14:tracePt t="86393" x="6323013" y="2714625"/>
          <p14:tracePt t="86401" x="6323013" y="2727325"/>
          <p14:tracePt t="86410" x="6316663" y="2738438"/>
          <p14:tracePt t="86417" x="6311900" y="2755900"/>
          <p14:tracePt t="86427" x="6305550" y="2768600"/>
          <p14:tracePt t="86433" x="6305550" y="2786063"/>
          <p14:tracePt t="86442" x="6305550" y="2803525"/>
          <p14:tracePt t="86449" x="6305550" y="2814638"/>
          <p14:tracePt t="86457" x="6305550" y="2820988"/>
          <p14:tracePt t="86465" x="6305550" y="2827338"/>
          <p14:tracePt t="87209" x="6305550" y="2820988"/>
          <p14:tracePt t="87505" x="6305550" y="2814638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3197</TotalTime>
  <Words>202</Words>
  <Application>Microsoft Office PowerPoint</Application>
  <PresentationFormat>On-screen Show (4:3)</PresentationFormat>
  <Paragraphs>35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Edwardian Script ITC</vt:lpstr>
      <vt:lpstr>Georgia</vt:lpstr>
      <vt:lpstr>Lucida Sans</vt:lpstr>
      <vt:lpstr>Times New Roman</vt:lpstr>
      <vt:lpstr>Office Theme</vt:lpstr>
      <vt:lpstr> Application of quantum crystallography methods to structures of macrocyclic 3d-transition metal complexes 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Nazarenko, Alexander</cp:lastModifiedBy>
  <cp:revision>147</cp:revision>
  <dcterms:created xsi:type="dcterms:W3CDTF">2018-11-11T03:22:19Z</dcterms:created>
  <dcterms:modified xsi:type="dcterms:W3CDTF">2021-05-20T15:18:20Z</dcterms:modified>
</cp:coreProperties>
</file>