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8" r:id="rId1"/>
  </p:sldMasterIdLst>
  <p:notesMasterIdLst>
    <p:notesMasterId r:id="rId6"/>
  </p:notesMasterIdLst>
  <p:handoutMasterIdLst>
    <p:handoutMasterId r:id="rId7"/>
  </p:handoutMasterIdLst>
  <p:sldIdLst>
    <p:sldId id="258" r:id="rId2"/>
    <p:sldId id="297" r:id="rId3"/>
    <p:sldId id="328" r:id="rId4"/>
    <p:sldId id="331" r:id="rId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1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206"/>
    <a:srgbClr val="993300"/>
    <a:srgbClr val="FF6600"/>
    <a:srgbClr val="FF3300"/>
    <a:srgbClr val="3131EF"/>
    <a:srgbClr val="5FC1C1"/>
    <a:srgbClr val="BC4444"/>
    <a:srgbClr val="CC3300"/>
    <a:srgbClr val="358D8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2EF12-880E-46B5-B1FF-6CE2356A9A63}" v="149" dt="2021-05-14T17:06:12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299" autoAdjust="0"/>
  </p:normalViewPr>
  <p:slideViewPr>
    <p:cSldViewPr>
      <p:cViewPr varScale="1">
        <p:scale>
          <a:sx n="57" d="100"/>
          <a:sy n="57" d="100"/>
        </p:scale>
        <p:origin x="1016" y="48"/>
      </p:cViewPr>
      <p:guideLst>
        <p:guide orient="horz" pos="816"/>
        <p:guide pos="1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612" y="-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, Ram C." userId="fc700171-53de-40b5-8bae-27a5c02b96e5" providerId="ADAL" clId="{0E92EF12-880E-46B5-B1FF-6CE2356A9A63}"/>
    <pc:docChg chg="undo custSel addSld delSld modSld modMainMaster modNotesMaster">
      <pc:chgData name="Rai, Ram C." userId="fc700171-53de-40b5-8bae-27a5c02b96e5" providerId="ADAL" clId="{0E92EF12-880E-46B5-B1FF-6CE2356A9A63}" dt="2021-05-14T17:14:54.497" v="4257" actId="6549"/>
      <pc:docMkLst>
        <pc:docMk/>
      </pc:docMkLst>
      <pc:sldChg chg="addSp delSp modSp mod modNotes">
        <pc:chgData name="Rai, Ram C." userId="fc700171-53de-40b5-8bae-27a5c02b96e5" providerId="ADAL" clId="{0E92EF12-880E-46B5-B1FF-6CE2356A9A63}" dt="2021-05-14T17:14:54.497" v="4257" actId="6549"/>
        <pc:sldMkLst>
          <pc:docMk/>
          <pc:sldMk cId="0" sldId="258"/>
        </pc:sldMkLst>
        <pc:spChg chg="del mod">
          <ac:chgData name="Rai, Ram C." userId="fc700171-53de-40b5-8bae-27a5c02b96e5" providerId="ADAL" clId="{0E92EF12-880E-46B5-B1FF-6CE2356A9A63}" dt="2021-05-13T18:57:34.763" v="1338" actId="478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Rai, Ram C." userId="fc700171-53de-40b5-8bae-27a5c02b96e5" providerId="ADAL" clId="{0E92EF12-880E-46B5-B1FF-6CE2356A9A63}" dt="2021-05-14T17:14:54.497" v="4257" actId="6549"/>
          <ac:spMkLst>
            <pc:docMk/>
            <pc:sldMk cId="0" sldId="258"/>
            <ac:spMk id="12" creationId="{7EA381B6-4876-4608-9E06-60F64F6851A6}"/>
          </ac:spMkLst>
        </pc:spChg>
        <pc:spChg chg="mod">
          <ac:chgData name="Rai, Ram C." userId="fc700171-53de-40b5-8bae-27a5c02b96e5" providerId="ADAL" clId="{0E92EF12-880E-46B5-B1FF-6CE2356A9A63}" dt="2021-05-14T16:55:39.642" v="4054" actId="1035"/>
          <ac:spMkLst>
            <pc:docMk/>
            <pc:sldMk cId="0" sldId="258"/>
            <ac:spMk id="12289" creationId="{00000000-0000-0000-0000-000000000000}"/>
          </ac:spMkLst>
        </pc:spChg>
        <pc:spChg chg="del mod">
          <ac:chgData name="Rai, Ram C." userId="fc700171-53de-40b5-8bae-27a5c02b96e5" providerId="ADAL" clId="{0E92EF12-880E-46B5-B1FF-6CE2356A9A63}" dt="2021-05-13T17:45:16.214" v="279" actId="478"/>
          <ac:spMkLst>
            <pc:docMk/>
            <pc:sldMk cId="0" sldId="258"/>
            <ac:spMk id="12290" creationId="{00000000-0000-0000-0000-000000000000}"/>
          </ac:spMkLst>
        </pc:spChg>
        <pc:grpChg chg="del mod">
          <ac:chgData name="Rai, Ram C." userId="fc700171-53de-40b5-8bae-27a5c02b96e5" providerId="ADAL" clId="{0E92EF12-880E-46B5-B1FF-6CE2356A9A63}" dt="2021-05-13T17:43:19.984" v="208" actId="478"/>
          <ac:grpSpMkLst>
            <pc:docMk/>
            <pc:sldMk cId="0" sldId="258"/>
            <ac:grpSpMk id="3" creationId="{00000000-0000-0000-0000-000000000000}"/>
          </ac:grpSpMkLst>
        </pc:grpChg>
        <pc:picChg chg="mod">
          <ac:chgData name="Rai, Ram C." userId="fc700171-53de-40b5-8bae-27a5c02b96e5" providerId="ADAL" clId="{0E92EF12-880E-46B5-B1FF-6CE2356A9A63}" dt="2021-05-13T19:13:17.469" v="1428" actId="1037"/>
          <ac:picMkLst>
            <pc:docMk/>
            <pc:sldMk cId="0" sldId="258"/>
            <ac:picMk id="10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0" sldId="258"/>
            <ac:picMk id="228355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0" sldId="258"/>
            <ac:picMk id="228356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0" sldId="258"/>
            <ac:picMk id="228357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4T16:55:35.643" v="4050" actId="1036"/>
          <ac:cxnSpMkLst>
            <pc:docMk/>
            <pc:sldMk cId="0" sldId="258"/>
            <ac:cxnSpMk id="11" creationId="{00000000-0000-0000-0000-000000000000}"/>
          </ac:cxnSpMkLst>
        </pc:cxnChg>
      </pc:sldChg>
      <pc:sldChg chg="addSp delSp modSp mod modNotes">
        <pc:chgData name="Rai, Ram C." userId="fc700171-53de-40b5-8bae-27a5c02b96e5" providerId="ADAL" clId="{0E92EF12-880E-46B5-B1FF-6CE2356A9A63}" dt="2021-05-14T16:58:53.079" v="4083" actId="1037"/>
        <pc:sldMkLst>
          <pc:docMk/>
          <pc:sldMk cId="466516692" sldId="297"/>
        </pc:sldMkLst>
        <pc:spChg chg="del mod">
          <ac:chgData name="Rai, Ram C." userId="fc700171-53de-40b5-8bae-27a5c02b96e5" providerId="ADAL" clId="{0E92EF12-880E-46B5-B1FF-6CE2356A9A63}" dt="2021-05-13T19:28:20.957" v="1939" actId="478"/>
          <ac:spMkLst>
            <pc:docMk/>
            <pc:sldMk cId="466516692" sldId="297"/>
            <ac:spMk id="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466516692" sldId="297"/>
            <ac:spMk id="5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466516692" sldId="297"/>
            <ac:spMk id="7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466516692" sldId="297"/>
            <ac:spMk id="8" creationId="{00000000-0000-0000-0000-000000000000}"/>
          </ac:spMkLst>
        </pc:spChg>
        <pc:spChg chg="del mod">
          <ac:chgData name="Rai, Ram C." userId="fc700171-53de-40b5-8bae-27a5c02b96e5" providerId="ADAL" clId="{0E92EF12-880E-46B5-B1FF-6CE2356A9A63}" dt="2021-05-13T18:08:16.980" v="1014" actId="478"/>
          <ac:spMkLst>
            <pc:docMk/>
            <pc:sldMk cId="466516692" sldId="297"/>
            <ac:spMk id="10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4T01:09:50.382" v="3798" actId="20577"/>
          <ac:spMkLst>
            <pc:docMk/>
            <pc:sldMk cId="466516692" sldId="297"/>
            <ac:spMk id="11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466516692" sldId="297"/>
            <ac:spMk id="13" creationId="{00000000-0000-0000-0000-000000000000}"/>
          </ac:spMkLst>
        </pc:spChg>
        <pc:spChg chg="del mod">
          <ac:chgData name="Rai, Ram C." userId="fc700171-53de-40b5-8bae-27a5c02b96e5" providerId="ADAL" clId="{0E92EF12-880E-46B5-B1FF-6CE2356A9A63}" dt="2021-05-13T18:08:27.930" v="1017" actId="478"/>
          <ac:spMkLst>
            <pc:docMk/>
            <pc:sldMk cId="466516692" sldId="297"/>
            <ac:spMk id="15" creationId="{00000000-0000-0000-0000-000000000000}"/>
          </ac:spMkLst>
        </pc:spChg>
        <pc:spChg chg="add mod">
          <ac:chgData name="Rai, Ram C." userId="fc700171-53de-40b5-8bae-27a5c02b96e5" providerId="ADAL" clId="{0E92EF12-880E-46B5-B1FF-6CE2356A9A63}" dt="2021-05-14T01:10:41.167" v="3811" actId="20577"/>
          <ac:spMkLst>
            <pc:docMk/>
            <pc:sldMk cId="466516692" sldId="297"/>
            <ac:spMk id="15" creationId="{13AF2F85-5511-4F53-8CF0-1143F323CE68}"/>
          </ac:spMkLst>
        </pc:spChg>
        <pc:spChg chg="add mod">
          <ac:chgData name="Rai, Ram C." userId="fc700171-53de-40b5-8bae-27a5c02b96e5" providerId="ADAL" clId="{0E92EF12-880E-46B5-B1FF-6CE2356A9A63}" dt="2021-05-14T16:58:53.079" v="4083" actId="1037"/>
          <ac:spMkLst>
            <pc:docMk/>
            <pc:sldMk cId="466516692" sldId="297"/>
            <ac:spMk id="18" creationId="{E0004527-F48C-4887-9ADF-FCBFB3CC596A}"/>
          </ac:spMkLst>
        </pc:spChg>
        <pc:spChg chg="add del">
          <ac:chgData name="Rai, Ram C." userId="fc700171-53de-40b5-8bae-27a5c02b96e5" providerId="ADAL" clId="{0E92EF12-880E-46B5-B1FF-6CE2356A9A63}" dt="2021-05-13T19:12:51.677" v="1425" actId="22"/>
          <ac:spMkLst>
            <pc:docMk/>
            <pc:sldMk cId="466516692" sldId="297"/>
            <ac:spMk id="19" creationId="{2CD0B190-9E1B-49DB-A828-75D1876647F5}"/>
          </ac:spMkLst>
        </pc:spChg>
        <pc:spChg chg="add mod">
          <ac:chgData name="Rai, Ram C." userId="fc700171-53de-40b5-8bae-27a5c02b96e5" providerId="ADAL" clId="{0E92EF12-880E-46B5-B1FF-6CE2356A9A63}" dt="2021-05-14T00:40:06.012" v="2574" actId="207"/>
          <ac:spMkLst>
            <pc:docMk/>
            <pc:sldMk cId="466516692" sldId="297"/>
            <ac:spMk id="22" creationId="{0662D7B2-9533-471C-86C4-A265AA88E317}"/>
          </ac:spMkLst>
        </pc:spChg>
        <pc:grpChg chg="mod">
          <ac:chgData name="Rai, Ram C." userId="fc700171-53de-40b5-8bae-27a5c02b96e5" providerId="ADAL" clId="{0E92EF12-880E-46B5-B1FF-6CE2356A9A63}" dt="2021-05-13T17:39:45.705" v="0"/>
          <ac:grpSpMkLst>
            <pc:docMk/>
            <pc:sldMk cId="466516692" sldId="297"/>
            <ac:grpSpMk id="14" creationId="{00000000-0000-0000-0000-000000000000}"/>
          </ac:grpSpMkLst>
        </pc:grpChg>
        <pc:graphicFrameChg chg="add mod">
          <ac:chgData name="Rai, Ram C." userId="fc700171-53de-40b5-8bae-27a5c02b96e5" providerId="ADAL" clId="{0E92EF12-880E-46B5-B1FF-6CE2356A9A63}" dt="2021-05-14T00:59:38.535" v="3464" actId="1076"/>
          <ac:graphicFrameMkLst>
            <pc:docMk/>
            <pc:sldMk cId="466516692" sldId="297"/>
            <ac:graphicFrameMk id="2" creationId="{594D49C3-7B72-4DF4-8461-14C591BCA835}"/>
          </ac:graphicFrameMkLst>
        </pc:graphicFrameChg>
        <pc:graphicFrameChg chg="del mod">
          <ac:chgData name="Rai, Ram C." userId="fc700171-53de-40b5-8bae-27a5c02b96e5" providerId="ADAL" clId="{0E92EF12-880E-46B5-B1FF-6CE2356A9A63}" dt="2021-05-13T18:08:37.337" v="1018" actId="478"/>
          <ac:graphicFrameMkLst>
            <pc:docMk/>
            <pc:sldMk cId="466516692" sldId="297"/>
            <ac:graphicFrameMk id="12" creationId="{00000000-0000-0000-0000-000000000000}"/>
          </ac:graphicFrameMkLst>
        </pc:graphicFrameChg>
        <pc:picChg chg="del mod">
          <ac:chgData name="Rai, Ram C." userId="fc700171-53de-40b5-8bae-27a5c02b96e5" providerId="ADAL" clId="{0E92EF12-880E-46B5-B1FF-6CE2356A9A63}" dt="2021-05-13T18:08:12.105" v="1012" actId="478"/>
          <ac:picMkLst>
            <pc:docMk/>
            <pc:sldMk cId="466516692" sldId="297"/>
            <ac:picMk id="16" creationId="{00000000-0000-0000-0000-000000000000}"/>
          </ac:picMkLst>
        </pc:picChg>
        <pc:picChg chg="add mod">
          <ac:chgData name="Rai, Ram C." userId="fc700171-53de-40b5-8bae-27a5c02b96e5" providerId="ADAL" clId="{0E92EF12-880E-46B5-B1FF-6CE2356A9A63}" dt="2021-05-14T00:59:56.519" v="3467" actId="1076"/>
          <ac:picMkLst>
            <pc:docMk/>
            <pc:sldMk cId="466516692" sldId="297"/>
            <ac:picMk id="16" creationId="{118D8542-CE9A-44D1-A585-48D0277A53F0}"/>
          </ac:picMkLst>
        </pc:picChg>
        <pc:picChg chg="add del mod">
          <ac:chgData name="Rai, Ram C." userId="fc700171-53de-40b5-8bae-27a5c02b96e5" providerId="ADAL" clId="{0E92EF12-880E-46B5-B1FF-6CE2356A9A63}" dt="2021-05-14T00:49:52.879" v="2951" actId="478"/>
          <ac:picMkLst>
            <pc:docMk/>
            <pc:sldMk cId="466516692" sldId="297"/>
            <ac:picMk id="17" creationId="{9D0593E2-FE6B-4BC3-9AAA-0610733B4CB3}"/>
          </ac:picMkLst>
        </pc:picChg>
        <pc:picChg chg="add del mod">
          <ac:chgData name="Rai, Ram C." userId="fc700171-53de-40b5-8bae-27a5c02b96e5" providerId="ADAL" clId="{0E92EF12-880E-46B5-B1FF-6CE2356A9A63}" dt="2021-05-13T19:13:27.705" v="1440" actId="478"/>
          <ac:picMkLst>
            <pc:docMk/>
            <pc:sldMk cId="466516692" sldId="297"/>
            <ac:picMk id="20" creationId="{2DC6B16E-1CCC-44A4-9B1E-FA7364E1657B}"/>
          </ac:picMkLst>
        </pc:picChg>
        <pc:picChg chg="add mod">
          <ac:chgData name="Rai, Ram C." userId="fc700171-53de-40b5-8bae-27a5c02b96e5" providerId="ADAL" clId="{0E92EF12-880E-46B5-B1FF-6CE2356A9A63}" dt="2021-05-13T19:13:29.302" v="1441"/>
          <ac:picMkLst>
            <pc:docMk/>
            <pc:sldMk cId="466516692" sldId="297"/>
            <ac:picMk id="21" creationId="{2EA7E8E3-5284-49A5-976F-D484D2CBDAC3}"/>
          </ac:picMkLst>
        </pc:picChg>
        <pc:picChg chg="del mod">
          <ac:chgData name="Rai, Ram C." userId="fc700171-53de-40b5-8bae-27a5c02b96e5" providerId="ADAL" clId="{0E92EF12-880E-46B5-B1FF-6CE2356A9A63}" dt="2021-05-13T18:08:14.454" v="1013" actId="478"/>
          <ac:picMkLst>
            <pc:docMk/>
            <pc:sldMk cId="466516692" sldId="297"/>
            <ac:picMk id="159747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466516692" sldId="297"/>
            <ac:cxnSpMk id="4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06:32.227" v="1401" actId="47"/>
        <pc:sldMkLst>
          <pc:docMk/>
          <pc:sldMk cId="2965328262" sldId="299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2965328262" sldId="299"/>
            <ac:spMk id="4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2965328262" sldId="299"/>
            <ac:spMk id="6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2965328262" sldId="299"/>
            <ac:spMk id="7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2965328262" sldId="299"/>
            <ac:spMk id="9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2965328262" sldId="299"/>
            <ac:spMk id="10" creationId="{00000000-0000-0000-0000-000000000000}"/>
          </ac:spMkLst>
        </pc:sp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2965328262" sldId="299"/>
            <ac:picMk id="11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2965328262" sldId="299"/>
            <ac:picMk id="232450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2965328262" sldId="299"/>
            <ac:cxnSpMk id="8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06:41.493" v="1403" actId="47"/>
        <pc:sldMkLst>
          <pc:docMk/>
          <pc:sldMk cId="1633945890" sldId="303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633945890" sldId="303"/>
            <ac:spMk id="5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633945890" sldId="303"/>
            <ac:spMk id="6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633945890" sldId="303"/>
            <ac:spMk id="7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633945890" sldId="303"/>
            <ac:spMk id="8" creationId="{00000000-0000-0000-0000-000000000000}"/>
          </ac:spMkLst>
        </pc:sp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633945890" sldId="303"/>
            <ac:picMk id="10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633945890" sldId="303"/>
            <ac:picMk id="208918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1633945890" sldId="303"/>
            <ac:cxnSpMk id="9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36:19.760" v="2049" actId="47"/>
        <pc:sldMkLst>
          <pc:docMk/>
          <pc:sldMk cId="1617388401" sldId="309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617388401" sldId="309"/>
            <ac:spMk id="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617388401" sldId="309"/>
            <ac:spMk id="7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617388401" sldId="309"/>
            <ac:spMk id="1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617388401" sldId="309"/>
            <ac:spMk id="14" creationId="{00000000-0000-0000-0000-000000000000}"/>
          </ac:spMkLst>
        </pc:sp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617388401" sldId="309"/>
            <ac:picMk id="10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617388401" sldId="309"/>
            <ac:picMk id="215087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1617388401" sldId="309"/>
            <ac:cxnSpMk id="9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36:15.526" v="2048" actId="47"/>
        <pc:sldMkLst>
          <pc:docMk/>
          <pc:sldMk cId="992385115" sldId="310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992385115" sldId="310"/>
            <ac:spMk id="6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992385115" sldId="310"/>
            <ac:spMk id="8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992385115" sldId="310"/>
            <ac:spMk id="9" creationId="{00000000-0000-0000-0000-000000000000}"/>
          </ac:spMkLst>
        </pc:sp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992385115" sldId="310"/>
            <ac:picMk id="10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992385115" sldId="310"/>
            <ac:picMk id="228356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992385115" sldId="310"/>
            <ac:cxnSpMk id="7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35:44.409" v="2043" actId="47"/>
        <pc:sldMkLst>
          <pc:docMk/>
          <pc:sldMk cId="1471502224" sldId="315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6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7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8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11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1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14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15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16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17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18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19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20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471502224" sldId="315"/>
            <ac:spMk id="21" creationId="{00000000-0000-0000-0000-000000000000}"/>
          </ac:spMkLst>
        </pc:spChg>
        <pc:grpChg chg="mod">
          <ac:chgData name="Rai, Ram C." userId="fc700171-53de-40b5-8bae-27a5c02b96e5" providerId="ADAL" clId="{0E92EF12-880E-46B5-B1FF-6CE2356A9A63}" dt="2021-05-13T17:39:45.705" v="0"/>
          <ac:grpSpMkLst>
            <pc:docMk/>
            <pc:sldMk cId="1471502224" sldId="315"/>
            <ac:grpSpMk id="5" creationId="{00000000-0000-0000-0000-000000000000}"/>
          </ac:grpSpMkLst>
        </pc:grpChg>
        <pc:grpChg chg="mod">
          <ac:chgData name="Rai, Ram C." userId="fc700171-53de-40b5-8bae-27a5c02b96e5" providerId="ADAL" clId="{0E92EF12-880E-46B5-B1FF-6CE2356A9A63}" dt="2021-05-13T17:39:45.705" v="0"/>
          <ac:grpSpMkLst>
            <pc:docMk/>
            <pc:sldMk cId="1471502224" sldId="315"/>
            <ac:grpSpMk id="10" creationId="{00000000-0000-0000-0000-000000000000}"/>
          </ac:grpSpMkLst>
        </pc:grpChg>
        <pc:grpChg chg="mod">
          <ac:chgData name="Rai, Ram C." userId="fc700171-53de-40b5-8bae-27a5c02b96e5" providerId="ADAL" clId="{0E92EF12-880E-46B5-B1FF-6CE2356A9A63}" dt="2021-05-13T17:39:45.705" v="0"/>
          <ac:grpSpMkLst>
            <pc:docMk/>
            <pc:sldMk cId="1471502224" sldId="315"/>
            <ac:grpSpMk id="12" creationId="{00000000-0000-0000-0000-000000000000}"/>
          </ac:grpSpMkLst>
        </pc:grp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1471502224" sldId="315"/>
            <ac:graphicFrameMk id="2" creationId="{00000000-0000-0000-0000-000000000000}"/>
          </ac:graphicFrameMkLst>
        </pc:graphicFrame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471502224" sldId="315"/>
            <ac:picMk id="23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471502224" sldId="315"/>
            <ac:picMk id="220184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471502224" sldId="315"/>
            <ac:picMk id="220261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1471502224" sldId="315"/>
            <ac:cxnSpMk id="22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35:47.107" v="2046" actId="47"/>
        <pc:sldMkLst>
          <pc:docMk/>
          <pc:sldMk cId="1364772526" sldId="317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364772526" sldId="317"/>
            <ac:spMk id="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364772526" sldId="317"/>
            <ac:spMk id="8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364772526" sldId="317"/>
            <ac:spMk id="9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364772526" sldId="317"/>
            <ac:spMk id="14" creationId="{00000000-0000-0000-0000-000000000000}"/>
          </ac:spMkLst>
        </pc:sp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1364772526" sldId="317"/>
            <ac:graphicFrameMk id="2" creationId="{00000000-0000-0000-0000-000000000000}"/>
          </ac:graphicFrameMkLst>
        </pc:graphicFrame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1364772526" sldId="317"/>
            <ac:graphicFrameMk id="7" creationId="{00000000-0000-0000-0000-000000000000}"/>
          </ac:graphicFrameMkLst>
        </pc:graphicFrame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1364772526" sldId="317"/>
            <ac:graphicFrameMk id="13" creationId="{00000000-0000-0000-0000-000000000000}"/>
          </ac:graphicFrameMkLst>
        </pc:graphicFrame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364772526" sldId="317"/>
            <ac:picMk id="11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364772526" sldId="317"/>
            <ac:picMk id="12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1364772526" sldId="317"/>
            <ac:cxnSpMk id="10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06:44.199" v="1404" actId="47"/>
        <pc:sldMkLst>
          <pc:docMk/>
          <pc:sldMk cId="1786397595" sldId="319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786397595" sldId="319"/>
            <ac:spMk id="6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786397595" sldId="319"/>
            <ac:spMk id="7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786397595" sldId="319"/>
            <ac:spMk id="14" creationId="{00000000-0000-0000-0000-000000000000}"/>
          </ac:spMkLst>
        </pc:sp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1786397595" sldId="319"/>
            <ac:graphicFrameMk id="13" creationId="{00000000-0000-0000-0000-000000000000}"/>
          </ac:graphicFrameMkLst>
        </pc:graphicFrame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786397595" sldId="319"/>
            <ac:picMk id="9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1786397595" sldId="319"/>
            <ac:cxnSpMk id="8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35:46.098" v="2045" actId="47"/>
        <pc:sldMkLst>
          <pc:docMk/>
          <pc:sldMk cId="2055607944" sldId="320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2055607944" sldId="320"/>
            <ac:spMk id="6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2055607944" sldId="320"/>
            <ac:spMk id="7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2055607944" sldId="320"/>
            <ac:spMk id="14" creationId="{00000000-0000-0000-0000-000000000000}"/>
          </ac:spMkLst>
        </pc:spChg>
        <pc:grpChg chg="mod">
          <ac:chgData name="Rai, Ram C." userId="fc700171-53de-40b5-8bae-27a5c02b96e5" providerId="ADAL" clId="{0E92EF12-880E-46B5-B1FF-6CE2356A9A63}" dt="2021-05-13T17:39:45.705" v="0"/>
          <ac:grpSpMkLst>
            <pc:docMk/>
            <pc:sldMk cId="2055607944" sldId="320"/>
            <ac:grpSpMk id="2" creationId="{00000000-0000-0000-0000-000000000000}"/>
          </ac:grpSpMkLst>
        </pc:grp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2055607944" sldId="320"/>
            <ac:graphicFrameMk id="3" creationId="{00000000-0000-0000-0000-000000000000}"/>
          </ac:graphicFrameMkLst>
        </pc:graphicFrame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2055607944" sldId="320"/>
            <ac:graphicFrameMk id="4" creationId="{00000000-0000-0000-0000-000000000000}"/>
          </ac:graphicFrameMkLst>
        </pc:graphicFrame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2055607944" sldId="320"/>
            <ac:picMk id="9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2055607944" sldId="320"/>
            <ac:cxnSpMk id="8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36:22.716" v="2050" actId="47"/>
        <pc:sldMkLst>
          <pc:docMk/>
          <pc:sldMk cId="1245666866" sldId="321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245666866" sldId="321"/>
            <ac:spMk id="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245666866" sldId="321"/>
            <ac:spMk id="8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245666866" sldId="321"/>
            <ac:spMk id="9" creationId="{00000000-0000-0000-0000-000000000000}"/>
          </ac:spMkLst>
        </pc:spChg>
        <pc:grpChg chg="mod">
          <ac:chgData name="Rai, Ram C." userId="fc700171-53de-40b5-8bae-27a5c02b96e5" providerId="ADAL" clId="{0E92EF12-880E-46B5-B1FF-6CE2356A9A63}" dt="2021-05-13T17:39:45.705" v="0"/>
          <ac:grpSpMkLst>
            <pc:docMk/>
            <pc:sldMk cId="1245666866" sldId="321"/>
            <ac:grpSpMk id="6" creationId="{00000000-0000-0000-0000-000000000000}"/>
          </ac:grpSpMkLst>
        </pc:grp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1245666866" sldId="321"/>
            <ac:graphicFrameMk id="2" creationId="{00000000-0000-0000-0000-000000000000}"/>
          </ac:graphicFrameMkLst>
        </pc:graphicFrame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1245666866" sldId="321"/>
            <ac:graphicFrameMk id="4" creationId="{00000000-0000-0000-0000-000000000000}"/>
          </ac:graphicFrameMkLst>
        </pc:graphicFrame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1245666866" sldId="321"/>
            <ac:graphicFrameMk id="5" creationId="{00000000-0000-0000-0000-000000000000}"/>
          </ac:graphicFrameMkLst>
        </pc:graphicFrame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245666866" sldId="321"/>
            <ac:picMk id="11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1245666866" sldId="321"/>
            <ac:cxnSpMk id="10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35:42.714" v="2042" actId="47"/>
        <pc:sldMkLst>
          <pc:docMk/>
          <pc:sldMk cId="407627952" sldId="322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407627952" sldId="322"/>
            <ac:spMk id="2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407627952" sldId="322"/>
            <ac:spMk id="4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407627952" sldId="322"/>
            <ac:spMk id="5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407627952" sldId="322"/>
            <ac:spMk id="9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407627952" sldId="322"/>
            <ac:spMk id="10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407627952" sldId="322"/>
            <ac:spMk id="11" creationId="{00000000-0000-0000-0000-000000000000}"/>
          </ac:spMkLst>
        </pc:sp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407627952" sldId="322"/>
            <ac:picMk id="13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407627952" sldId="322"/>
            <ac:picMk id="225283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407627952" sldId="322"/>
            <ac:cxnSpMk id="12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35:45.328" v="2044" actId="47"/>
        <pc:sldMkLst>
          <pc:docMk/>
          <pc:sldMk cId="3907674996" sldId="323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3907674996" sldId="323"/>
            <ac:spMk id="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3907674996" sldId="323"/>
            <ac:spMk id="6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3907674996" sldId="323"/>
            <ac:spMk id="7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3907674996" sldId="323"/>
            <ac:spMk id="8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3907674996" sldId="323"/>
            <ac:spMk id="10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3907674996" sldId="323"/>
            <ac:spMk id="11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3907674996" sldId="323"/>
            <ac:spMk id="12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3907674996" sldId="323"/>
            <ac:spMk id="1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3907674996" sldId="323"/>
            <ac:spMk id="14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3907674996" sldId="323"/>
            <ac:spMk id="15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3907674996" sldId="323"/>
            <ac:spMk id="16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3907674996" sldId="323"/>
            <ac:spMk id="19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3907674996" sldId="323"/>
            <ac:spMk id="20" creationId="{00000000-0000-0000-0000-000000000000}"/>
          </ac:spMkLst>
        </pc:spChg>
        <pc:grpChg chg="mod">
          <ac:chgData name="Rai, Ram C." userId="fc700171-53de-40b5-8bae-27a5c02b96e5" providerId="ADAL" clId="{0E92EF12-880E-46B5-B1FF-6CE2356A9A63}" dt="2021-05-13T17:39:45.705" v="0"/>
          <ac:grpSpMkLst>
            <pc:docMk/>
            <pc:sldMk cId="3907674996" sldId="323"/>
            <ac:grpSpMk id="4" creationId="{00000000-0000-0000-0000-000000000000}"/>
          </ac:grpSpMkLst>
        </pc:grpChg>
        <pc:grpChg chg="mod">
          <ac:chgData name="Rai, Ram C." userId="fc700171-53de-40b5-8bae-27a5c02b96e5" providerId="ADAL" clId="{0E92EF12-880E-46B5-B1FF-6CE2356A9A63}" dt="2021-05-13T17:39:45.705" v="0"/>
          <ac:grpSpMkLst>
            <pc:docMk/>
            <pc:sldMk cId="3907674996" sldId="323"/>
            <ac:grpSpMk id="5" creationId="{00000000-0000-0000-0000-000000000000}"/>
          </ac:grpSpMkLst>
        </pc:grp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3907674996" sldId="323"/>
            <ac:graphicFrameMk id="2" creationId="{00000000-0000-0000-0000-000000000000}"/>
          </ac:graphicFrameMkLst>
        </pc:graphicFrame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3907674996" sldId="323"/>
            <ac:picMk id="21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3907674996" sldId="323"/>
            <ac:cxnSpMk id="18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35:47.937" v="2047" actId="47"/>
        <pc:sldMkLst>
          <pc:docMk/>
          <pc:sldMk cId="1798258988" sldId="325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798258988" sldId="325"/>
            <ac:spMk id="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798258988" sldId="325"/>
            <ac:spMk id="6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798258988" sldId="325"/>
            <ac:spMk id="8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798258988" sldId="325"/>
            <ac:spMk id="9" creationId="{00000000-0000-0000-0000-000000000000}"/>
          </ac:spMkLst>
        </pc:sp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1798258988" sldId="325"/>
            <ac:graphicFrameMk id="2" creationId="{00000000-0000-0000-0000-000000000000}"/>
          </ac:graphicFrameMkLst>
        </pc:graphicFrame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798258988" sldId="325"/>
            <ac:picMk id="11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1798258988" sldId="325"/>
            <ac:cxnSpMk id="10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35:40.491" v="2041" actId="47"/>
        <pc:sldMkLst>
          <pc:docMk/>
          <pc:sldMk cId="1299886345" sldId="326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299886345" sldId="326"/>
            <ac:spMk id="2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299886345" sldId="326"/>
            <ac:spMk id="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299886345" sldId="326"/>
            <ac:spMk id="4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1299886345" sldId="326"/>
            <ac:spMk id="7" creationId="{00000000-0000-0000-0000-000000000000}"/>
          </ac:spMkLst>
        </pc:spChg>
        <pc:grpChg chg="mod">
          <ac:chgData name="Rai, Ram C." userId="fc700171-53de-40b5-8bae-27a5c02b96e5" providerId="ADAL" clId="{0E92EF12-880E-46B5-B1FF-6CE2356A9A63}" dt="2021-05-13T17:39:45.705" v="0"/>
          <ac:grpSpMkLst>
            <pc:docMk/>
            <pc:sldMk cId="1299886345" sldId="326"/>
            <ac:grpSpMk id="5" creationId="{00000000-0000-0000-0000-000000000000}"/>
          </ac:grpSpMkLst>
        </pc:grpChg>
        <pc:grpChg chg="mod">
          <ac:chgData name="Rai, Ram C." userId="fc700171-53de-40b5-8bae-27a5c02b96e5" providerId="ADAL" clId="{0E92EF12-880E-46B5-B1FF-6CE2356A9A63}" dt="2021-05-13T17:39:45.705" v="0"/>
          <ac:grpSpMkLst>
            <pc:docMk/>
            <pc:sldMk cId="1299886345" sldId="326"/>
            <ac:grpSpMk id="6" creationId="{00000000-0000-0000-0000-000000000000}"/>
          </ac:grpSpMkLst>
        </pc:grp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299886345" sldId="326"/>
            <ac:picMk id="8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299886345" sldId="326"/>
            <ac:picMk id="14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299886345" sldId="326"/>
            <ac:picMk id="219138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299886345" sldId="326"/>
            <ac:picMk id="219140" creationId="{00000000-0000-0000-0000-000000000000}"/>
          </ac:picMkLst>
        </pc:picChg>
        <pc:picChg chg="mod">
          <ac:chgData name="Rai, Ram C." userId="fc700171-53de-40b5-8bae-27a5c02b96e5" providerId="ADAL" clId="{0E92EF12-880E-46B5-B1FF-6CE2356A9A63}" dt="2021-05-13T17:39:45.705" v="0"/>
          <ac:picMkLst>
            <pc:docMk/>
            <pc:sldMk cId="1299886345" sldId="326"/>
            <ac:picMk id="219142" creationId="{00000000-0000-0000-0000-000000000000}"/>
          </ac:picMkLst>
        </pc:picChg>
        <pc:cxnChg chg="mod">
          <ac:chgData name="Rai, Ram C." userId="fc700171-53de-40b5-8bae-27a5c02b96e5" providerId="ADAL" clId="{0E92EF12-880E-46B5-B1FF-6CE2356A9A63}" dt="2021-05-13T17:39:45.705" v="0"/>
          <ac:cxnSpMkLst>
            <pc:docMk/>
            <pc:sldMk cId="1299886345" sldId="326"/>
            <ac:cxnSpMk id="13" creationId="{00000000-0000-0000-0000-000000000000}"/>
          </ac:cxnSpMkLst>
        </pc:cxnChg>
      </pc:sldChg>
      <pc:sldChg chg="modSp del modNotes">
        <pc:chgData name="Rai, Ram C." userId="fc700171-53de-40b5-8bae-27a5c02b96e5" providerId="ADAL" clId="{0E92EF12-880E-46B5-B1FF-6CE2356A9A63}" dt="2021-05-13T19:06:33.522" v="1402" actId="47"/>
        <pc:sldMkLst>
          <pc:docMk/>
          <pc:sldMk cId="4216018649" sldId="327"/>
        </pc:sld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4216018649" sldId="327"/>
            <ac:spMk id="6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4216018649" sldId="327"/>
            <ac:spMk id="8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k cId="4216018649" sldId="327"/>
            <ac:spMk id="10" creationId="{00000000-0000-0000-0000-000000000000}"/>
          </ac:spMkLst>
        </pc:sp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4216018649" sldId="327"/>
            <ac:graphicFrameMk id="3" creationId="{00000000-0000-0000-0000-000000000000}"/>
          </ac:graphicFrameMkLst>
        </pc:graphicFrameChg>
        <pc:graphicFrameChg chg="mod">
          <ac:chgData name="Rai, Ram C." userId="fc700171-53de-40b5-8bae-27a5c02b96e5" providerId="ADAL" clId="{0E92EF12-880E-46B5-B1FF-6CE2356A9A63}" dt="2021-05-13T17:39:45.705" v="0"/>
          <ac:graphicFrameMkLst>
            <pc:docMk/>
            <pc:sldMk cId="4216018649" sldId="327"/>
            <ac:graphicFrameMk id="4" creationId="{00000000-0000-0000-0000-000000000000}"/>
          </ac:graphicFrameMkLst>
        </pc:graphicFrameChg>
      </pc:sldChg>
      <pc:sldChg chg="addSp delSp modSp mod">
        <pc:chgData name="Rai, Ram C." userId="fc700171-53de-40b5-8bae-27a5c02b96e5" providerId="ADAL" clId="{0E92EF12-880E-46B5-B1FF-6CE2356A9A63}" dt="2021-05-14T17:00:00.345" v="4094" actId="20577"/>
        <pc:sldMkLst>
          <pc:docMk/>
          <pc:sldMk cId="519122968" sldId="328"/>
        </pc:sldMkLst>
        <pc:spChg chg="mod">
          <ac:chgData name="Rai, Ram C." userId="fc700171-53de-40b5-8bae-27a5c02b96e5" providerId="ADAL" clId="{0E92EF12-880E-46B5-B1FF-6CE2356A9A63}" dt="2021-05-14T01:18:37.917" v="4027" actId="207"/>
          <ac:spMkLst>
            <pc:docMk/>
            <pc:sldMk cId="519122968" sldId="328"/>
            <ac:spMk id="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4T17:00:00.345" v="4094" actId="20577"/>
          <ac:spMkLst>
            <pc:docMk/>
            <pc:sldMk cId="519122968" sldId="328"/>
            <ac:spMk id="9" creationId="{00000000-0000-0000-0000-000000000000}"/>
          </ac:spMkLst>
        </pc:spChg>
        <pc:spChg chg="del mod">
          <ac:chgData name="Rai, Ram C." userId="fc700171-53de-40b5-8bae-27a5c02b96e5" providerId="ADAL" clId="{0E92EF12-880E-46B5-B1FF-6CE2356A9A63}" dt="2021-05-13T19:19:28.170" v="1546" actId="478"/>
          <ac:spMkLst>
            <pc:docMk/>
            <pc:sldMk cId="519122968" sldId="328"/>
            <ac:spMk id="14" creationId="{00000000-0000-0000-0000-000000000000}"/>
          </ac:spMkLst>
        </pc:spChg>
        <pc:graphicFrameChg chg="del mod">
          <ac:chgData name="Rai, Ram C." userId="fc700171-53de-40b5-8bae-27a5c02b96e5" providerId="ADAL" clId="{0E92EF12-880E-46B5-B1FF-6CE2356A9A63}" dt="2021-05-13T19:19:22.996" v="1542" actId="478"/>
          <ac:graphicFrameMkLst>
            <pc:docMk/>
            <pc:sldMk cId="519122968" sldId="328"/>
            <ac:graphicFrameMk id="2" creationId="{00000000-0000-0000-0000-000000000000}"/>
          </ac:graphicFrameMkLst>
        </pc:graphicFrameChg>
        <pc:graphicFrameChg chg="del mod">
          <ac:chgData name="Rai, Ram C." userId="fc700171-53de-40b5-8bae-27a5c02b96e5" providerId="ADAL" clId="{0E92EF12-880E-46B5-B1FF-6CE2356A9A63}" dt="2021-05-13T19:19:25.187" v="1544" actId="478"/>
          <ac:graphicFrameMkLst>
            <pc:docMk/>
            <pc:sldMk cId="519122968" sldId="328"/>
            <ac:graphicFrameMk id="7" creationId="{00000000-0000-0000-0000-000000000000}"/>
          </ac:graphicFrameMkLst>
        </pc:graphicFrameChg>
        <pc:graphicFrameChg chg="del mod">
          <ac:chgData name="Rai, Ram C." userId="fc700171-53de-40b5-8bae-27a5c02b96e5" providerId="ADAL" clId="{0E92EF12-880E-46B5-B1FF-6CE2356A9A63}" dt="2021-05-13T19:19:26.065" v="1545" actId="478"/>
          <ac:graphicFrameMkLst>
            <pc:docMk/>
            <pc:sldMk cId="519122968" sldId="328"/>
            <ac:graphicFrameMk id="13" creationId="{00000000-0000-0000-0000-000000000000}"/>
          </ac:graphicFrameMkLst>
        </pc:graphicFrameChg>
        <pc:picChg chg="add del mod">
          <ac:chgData name="Rai, Ram C." userId="fc700171-53de-40b5-8bae-27a5c02b96e5" providerId="ADAL" clId="{0E92EF12-880E-46B5-B1FF-6CE2356A9A63}" dt="2021-05-13T20:11:45.218" v="2053" actId="478"/>
          <ac:picMkLst>
            <pc:docMk/>
            <pc:sldMk cId="519122968" sldId="328"/>
            <ac:picMk id="5" creationId="{77AE66C0-484C-413C-825C-15C057C66A09}"/>
          </ac:picMkLst>
        </pc:picChg>
        <pc:picChg chg="del mod">
          <ac:chgData name="Rai, Ram C." userId="fc700171-53de-40b5-8bae-27a5c02b96e5" providerId="ADAL" clId="{0E92EF12-880E-46B5-B1FF-6CE2356A9A63}" dt="2021-05-13T19:13:39" v="1447" actId="478"/>
          <ac:picMkLst>
            <pc:docMk/>
            <pc:sldMk cId="519122968" sldId="328"/>
            <ac:picMk id="11" creationId="{00000000-0000-0000-0000-000000000000}"/>
          </ac:picMkLst>
        </pc:picChg>
        <pc:picChg chg="del mod">
          <ac:chgData name="Rai, Ram C." userId="fc700171-53de-40b5-8bae-27a5c02b96e5" providerId="ADAL" clId="{0E92EF12-880E-46B5-B1FF-6CE2356A9A63}" dt="2021-05-13T19:19:24.244" v="1543" actId="478"/>
          <ac:picMkLst>
            <pc:docMk/>
            <pc:sldMk cId="519122968" sldId="328"/>
            <ac:picMk id="12" creationId="{00000000-0000-0000-0000-000000000000}"/>
          </ac:picMkLst>
        </pc:picChg>
        <pc:picChg chg="add mod">
          <ac:chgData name="Rai, Ram C." userId="fc700171-53de-40b5-8bae-27a5c02b96e5" providerId="ADAL" clId="{0E92EF12-880E-46B5-B1FF-6CE2356A9A63}" dt="2021-05-13T19:13:40.244" v="1448"/>
          <ac:picMkLst>
            <pc:docMk/>
            <pc:sldMk cId="519122968" sldId="328"/>
            <ac:picMk id="15" creationId="{5077C72E-EFED-438D-B839-6AA339945D89}"/>
          </ac:picMkLst>
        </pc:picChg>
        <pc:picChg chg="add mod">
          <ac:chgData name="Rai, Ram C." userId="fc700171-53de-40b5-8bae-27a5c02b96e5" providerId="ADAL" clId="{0E92EF12-880E-46B5-B1FF-6CE2356A9A63}" dt="2021-05-13T20:14:06.683" v="2191" actId="1038"/>
          <ac:picMkLst>
            <pc:docMk/>
            <pc:sldMk cId="519122968" sldId="328"/>
            <ac:picMk id="16" creationId="{19DDE02C-CE0B-4E3C-9E0A-C519B2BF47AB}"/>
          </ac:picMkLst>
        </pc:picChg>
      </pc:sldChg>
      <pc:sldChg chg="add del">
        <pc:chgData name="Rai, Ram C." userId="fc700171-53de-40b5-8bae-27a5c02b96e5" providerId="ADAL" clId="{0E92EF12-880E-46B5-B1FF-6CE2356A9A63}" dt="2021-05-13T18:08:19.823" v="1015" actId="47"/>
        <pc:sldMkLst>
          <pc:docMk/>
          <pc:sldMk cId="1689909009" sldId="328"/>
        </pc:sldMkLst>
      </pc:sldChg>
      <pc:sldChg chg="addSp delSp modSp del mod">
        <pc:chgData name="Rai, Ram C." userId="fc700171-53de-40b5-8bae-27a5c02b96e5" providerId="ADAL" clId="{0E92EF12-880E-46B5-B1FF-6CE2356A9A63}" dt="2021-05-13T19:30:19.889" v="1952" actId="47"/>
        <pc:sldMkLst>
          <pc:docMk/>
          <pc:sldMk cId="3265175780" sldId="329"/>
        </pc:sldMkLst>
        <pc:spChg chg="del">
          <ac:chgData name="Rai, Ram C." userId="fc700171-53de-40b5-8bae-27a5c02b96e5" providerId="ADAL" clId="{0E92EF12-880E-46B5-B1FF-6CE2356A9A63}" dt="2021-05-13T19:18:45.859" v="1537" actId="478"/>
          <ac:spMkLst>
            <pc:docMk/>
            <pc:sldMk cId="3265175780" sldId="329"/>
            <ac:spMk id="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9:19:03.668" v="1539" actId="1076"/>
          <ac:spMkLst>
            <pc:docMk/>
            <pc:sldMk cId="3265175780" sldId="329"/>
            <ac:spMk id="6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9:26:27.468" v="1924" actId="1076"/>
          <ac:spMkLst>
            <pc:docMk/>
            <pc:sldMk cId="3265175780" sldId="329"/>
            <ac:spMk id="9" creationId="{00000000-0000-0000-0000-000000000000}"/>
          </ac:spMkLst>
        </pc:spChg>
        <pc:spChg chg="add mod">
          <ac:chgData name="Rai, Ram C." userId="fc700171-53de-40b5-8bae-27a5c02b96e5" providerId="ADAL" clId="{0E92EF12-880E-46B5-B1FF-6CE2356A9A63}" dt="2021-05-13T19:18:47.091" v="1538"/>
          <ac:spMkLst>
            <pc:docMk/>
            <pc:sldMk cId="3265175780" sldId="329"/>
            <ac:spMk id="13" creationId="{A3F2754D-E0BC-4237-A239-9B67044CEA52}"/>
          </ac:spMkLst>
        </pc:spChg>
        <pc:graphicFrameChg chg="add mod">
          <ac:chgData name="Rai, Ram C." userId="fc700171-53de-40b5-8bae-27a5c02b96e5" providerId="ADAL" clId="{0E92EF12-880E-46B5-B1FF-6CE2356A9A63}" dt="2021-05-13T19:19:05.360" v="1540"/>
          <ac:graphicFrameMkLst>
            <pc:docMk/>
            <pc:sldMk cId="3265175780" sldId="329"/>
            <ac:graphicFrameMk id="14" creationId="{AF4E5640-AF75-4F6B-A2EB-D53868547722}"/>
          </ac:graphicFrameMkLst>
        </pc:graphicFrameChg>
        <pc:picChg chg="del">
          <ac:chgData name="Rai, Ram C." userId="fc700171-53de-40b5-8bae-27a5c02b96e5" providerId="ADAL" clId="{0E92EF12-880E-46B5-B1FF-6CE2356A9A63}" dt="2021-05-13T19:13:47.701" v="1450" actId="478"/>
          <ac:picMkLst>
            <pc:docMk/>
            <pc:sldMk cId="3265175780" sldId="329"/>
            <ac:picMk id="11" creationId="{00000000-0000-0000-0000-000000000000}"/>
          </ac:picMkLst>
        </pc:picChg>
        <pc:picChg chg="add mod">
          <ac:chgData name="Rai, Ram C." userId="fc700171-53de-40b5-8bae-27a5c02b96e5" providerId="ADAL" clId="{0E92EF12-880E-46B5-B1FF-6CE2356A9A63}" dt="2021-05-13T19:13:44.731" v="1449"/>
          <ac:picMkLst>
            <pc:docMk/>
            <pc:sldMk cId="3265175780" sldId="329"/>
            <ac:picMk id="12" creationId="{464B58AF-1D1F-43E2-8279-6CA47E6A7D31}"/>
          </ac:picMkLst>
        </pc:picChg>
      </pc:sldChg>
      <pc:sldChg chg="addSp delSp modSp del mod">
        <pc:chgData name="Rai, Ram C." userId="fc700171-53de-40b5-8bae-27a5c02b96e5" providerId="ADAL" clId="{0E92EF12-880E-46B5-B1FF-6CE2356A9A63}" dt="2021-05-13T19:35:32.596" v="2040" actId="47"/>
        <pc:sldMkLst>
          <pc:docMk/>
          <pc:sldMk cId="3699116372" sldId="330"/>
        </pc:sldMkLst>
        <pc:picChg chg="del">
          <ac:chgData name="Rai, Ram C." userId="fc700171-53de-40b5-8bae-27a5c02b96e5" providerId="ADAL" clId="{0E92EF12-880E-46B5-B1FF-6CE2356A9A63}" dt="2021-05-13T19:13:54.418" v="1452" actId="478"/>
          <ac:picMkLst>
            <pc:docMk/>
            <pc:sldMk cId="3699116372" sldId="330"/>
            <ac:picMk id="11" creationId="{00000000-0000-0000-0000-000000000000}"/>
          </ac:picMkLst>
        </pc:picChg>
        <pc:picChg chg="add mod">
          <ac:chgData name="Rai, Ram C." userId="fc700171-53de-40b5-8bae-27a5c02b96e5" providerId="ADAL" clId="{0E92EF12-880E-46B5-B1FF-6CE2356A9A63}" dt="2021-05-13T19:13:52.066" v="1451"/>
          <ac:picMkLst>
            <pc:docMk/>
            <pc:sldMk cId="3699116372" sldId="330"/>
            <ac:picMk id="12" creationId="{6612C973-787C-403A-AE1C-48AE6D9444E5}"/>
          </ac:picMkLst>
        </pc:picChg>
      </pc:sldChg>
      <pc:sldChg chg="addSp delSp modSp add mod">
        <pc:chgData name="Rai, Ram C." userId="fc700171-53de-40b5-8bae-27a5c02b96e5" providerId="ADAL" clId="{0E92EF12-880E-46B5-B1FF-6CE2356A9A63}" dt="2021-05-14T17:06:22.029" v="4246" actId="1038"/>
        <pc:sldMkLst>
          <pc:docMk/>
          <pc:sldMk cId="4192552973" sldId="331"/>
        </pc:sldMkLst>
        <pc:spChg chg="mod">
          <ac:chgData name="Rai, Ram C." userId="fc700171-53de-40b5-8bae-27a5c02b96e5" providerId="ADAL" clId="{0E92EF12-880E-46B5-B1FF-6CE2356A9A63}" dt="2021-05-14T01:18:43.467" v="4028" actId="207"/>
          <ac:spMkLst>
            <pc:docMk/>
            <pc:sldMk cId="4192552973" sldId="331"/>
            <ac:spMk id="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4T17:05:03.944" v="4222" actId="1076"/>
          <ac:spMkLst>
            <pc:docMk/>
            <pc:sldMk cId="4192552973" sldId="331"/>
            <ac:spMk id="9" creationId="{00000000-0000-0000-0000-000000000000}"/>
          </ac:spMkLst>
        </pc:spChg>
        <pc:spChg chg="add mod">
          <ac:chgData name="Rai, Ram C." userId="fc700171-53de-40b5-8bae-27a5c02b96e5" providerId="ADAL" clId="{0E92EF12-880E-46B5-B1FF-6CE2356A9A63}" dt="2021-05-14T17:05:54.019" v="4235" actId="20577"/>
          <ac:spMkLst>
            <pc:docMk/>
            <pc:sldMk cId="4192552973" sldId="331"/>
            <ac:spMk id="13" creationId="{00000000-0000-0000-0000-000000000000}"/>
          </ac:spMkLst>
        </pc:spChg>
        <pc:spChg chg="mod ord">
          <ac:chgData name="Rai, Ram C." userId="fc700171-53de-40b5-8bae-27a5c02b96e5" providerId="ADAL" clId="{0E92EF12-880E-46B5-B1FF-6CE2356A9A63}" dt="2021-05-14T17:06:12.898" v="4240" actId="113"/>
          <ac:spMkLst>
            <pc:docMk/>
            <pc:sldMk cId="4192552973" sldId="331"/>
            <ac:spMk id="14" creationId="{00000000-0000-0000-0000-000000000000}"/>
          </ac:spMkLst>
        </pc:spChg>
        <pc:spChg chg="add mod">
          <ac:chgData name="Rai, Ram C." userId="fc700171-53de-40b5-8bae-27a5c02b96e5" providerId="ADAL" clId="{0E92EF12-880E-46B5-B1FF-6CE2356A9A63}" dt="2021-05-14T17:05:13.263" v="4223" actId="14100"/>
          <ac:spMkLst>
            <pc:docMk/>
            <pc:sldMk cId="4192552973" sldId="331"/>
            <ac:spMk id="16" creationId="{C0DAB23E-3F5B-4770-924A-C2044E807B90}"/>
          </ac:spMkLst>
        </pc:spChg>
        <pc:grpChg chg="add mod">
          <ac:chgData name="Rai, Ram C." userId="fc700171-53de-40b5-8bae-27a5c02b96e5" providerId="ADAL" clId="{0E92EF12-880E-46B5-B1FF-6CE2356A9A63}" dt="2021-05-14T17:06:22.029" v="4246" actId="1038"/>
          <ac:grpSpMkLst>
            <pc:docMk/>
            <pc:sldMk cId="4192552973" sldId="331"/>
            <ac:grpSpMk id="4" creationId="{445F44A4-4FE1-4003-87A1-13DBFCC7E26C}"/>
          </ac:grpSpMkLst>
        </pc:grpChg>
        <pc:graphicFrameChg chg="del mod replId">
          <ac:chgData name="Rai, Ram C." userId="fc700171-53de-40b5-8bae-27a5c02b96e5" providerId="ADAL" clId="{0E92EF12-880E-46B5-B1FF-6CE2356A9A63}" dt="2021-05-14T17:01:50.232" v="4103"/>
          <ac:graphicFrameMkLst>
            <pc:docMk/>
            <pc:sldMk cId="4192552973" sldId="331"/>
            <ac:graphicFrameMk id="2" creationId="{00000000-0000-0000-0000-000000000000}"/>
          </ac:graphicFrameMkLst>
        </pc:graphicFrameChg>
        <pc:graphicFrameChg chg="del">
          <ac:chgData name="Rai, Ram C." userId="fc700171-53de-40b5-8bae-27a5c02b96e5" providerId="ADAL" clId="{0E92EF12-880E-46B5-B1FF-6CE2356A9A63}" dt="2021-05-13T19:23:17.638" v="1711" actId="478"/>
          <ac:graphicFrameMkLst>
            <pc:docMk/>
            <pc:sldMk cId="4192552973" sldId="331"/>
            <ac:graphicFrameMk id="2" creationId="{00000000-0000-0000-0000-000000000000}"/>
          </ac:graphicFrameMkLst>
        </pc:graphicFrameChg>
        <pc:graphicFrameChg chg="mod">
          <ac:chgData name="Rai, Ram C." userId="fc700171-53de-40b5-8bae-27a5c02b96e5" providerId="ADAL" clId="{0E92EF12-880E-46B5-B1FF-6CE2356A9A63}" dt="2021-05-14T17:04:58.205" v="4221" actId="1076"/>
          <ac:graphicFrameMkLst>
            <pc:docMk/>
            <pc:sldMk cId="4192552973" sldId="331"/>
            <ac:graphicFrameMk id="7" creationId="{00000000-0000-0000-0000-000000000000}"/>
          </ac:graphicFrameMkLst>
        </pc:graphicFrameChg>
        <pc:picChg chg="del">
          <ac:chgData name="Rai, Ram C." userId="fc700171-53de-40b5-8bae-27a5c02b96e5" providerId="ADAL" clId="{0E92EF12-880E-46B5-B1FF-6CE2356A9A63}" dt="2021-05-13T19:23:33.976" v="1712" actId="478"/>
          <ac:picMkLst>
            <pc:docMk/>
            <pc:sldMk cId="4192552973" sldId="331"/>
            <ac:picMk id="12" creationId="{00000000-0000-0000-0000-000000000000}"/>
          </ac:picMkLst>
        </pc:picChg>
      </pc:sldChg>
      <pc:sldMasterChg chg="modSp modSldLayout">
        <pc:chgData name="Rai, Ram C." userId="fc700171-53de-40b5-8bae-27a5c02b96e5" providerId="ADAL" clId="{0E92EF12-880E-46B5-B1FF-6CE2356A9A63}" dt="2021-05-13T17:39:45.705" v="0"/>
        <pc:sldMasterMkLst>
          <pc:docMk/>
          <pc:sldMasterMk cId="2215750641" sldId="2147484538"/>
        </pc:sldMasterMkLst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asterMk cId="2215750641" sldId="2147484538"/>
            <ac:spMk id="2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asterMk cId="2215750641" sldId="2147484538"/>
            <ac:spMk id="3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asterMk cId="2215750641" sldId="2147484538"/>
            <ac:spMk id="4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asterMk cId="2215750641" sldId="2147484538"/>
            <ac:spMk id="5" creationId="{00000000-0000-0000-0000-000000000000}"/>
          </ac:spMkLst>
        </pc:spChg>
        <pc:spChg chg="mod">
          <ac:chgData name="Rai, Ram C." userId="fc700171-53de-40b5-8bae-27a5c02b96e5" providerId="ADAL" clId="{0E92EF12-880E-46B5-B1FF-6CE2356A9A63}" dt="2021-05-13T17:39:45.705" v="0"/>
          <ac:spMkLst>
            <pc:docMk/>
            <pc:sldMasterMk cId="2215750641" sldId="2147484538"/>
            <ac:spMk id="6" creationId="{00000000-0000-0000-0000-000000000000}"/>
          </ac:spMkLst>
        </pc:spChg>
        <pc:sldLayoutChg chg="modSp">
          <pc:chgData name="Rai, Ram C." userId="fc700171-53de-40b5-8bae-27a5c02b96e5" providerId="ADAL" clId="{0E92EF12-880E-46B5-B1FF-6CE2356A9A63}" dt="2021-05-13T17:39:45.705" v="0"/>
          <pc:sldLayoutMkLst>
            <pc:docMk/>
            <pc:sldMasterMk cId="2215750641" sldId="2147484538"/>
            <pc:sldLayoutMk cId="2309056914" sldId="2147484539"/>
          </pc:sldLayoutMkLst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2309056914" sldId="2147484539"/>
              <ac:spMk id="2" creationId="{00000000-0000-0000-0000-000000000000}"/>
            </ac:spMkLst>
          </pc:spChg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2309056914" sldId="2147484539"/>
              <ac:spMk id="3" creationId="{00000000-0000-0000-0000-000000000000}"/>
            </ac:spMkLst>
          </pc:spChg>
        </pc:sldLayoutChg>
        <pc:sldLayoutChg chg="modSp">
          <pc:chgData name="Rai, Ram C." userId="fc700171-53de-40b5-8bae-27a5c02b96e5" providerId="ADAL" clId="{0E92EF12-880E-46B5-B1FF-6CE2356A9A63}" dt="2021-05-13T17:39:45.705" v="0"/>
          <pc:sldLayoutMkLst>
            <pc:docMk/>
            <pc:sldMasterMk cId="2215750641" sldId="2147484538"/>
            <pc:sldLayoutMk cId="114252774" sldId="2147484541"/>
          </pc:sldLayoutMkLst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114252774" sldId="2147484541"/>
              <ac:spMk id="2" creationId="{00000000-0000-0000-0000-000000000000}"/>
            </ac:spMkLst>
          </pc:spChg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114252774" sldId="2147484541"/>
              <ac:spMk id="3" creationId="{00000000-0000-0000-0000-000000000000}"/>
            </ac:spMkLst>
          </pc:spChg>
        </pc:sldLayoutChg>
        <pc:sldLayoutChg chg="modSp">
          <pc:chgData name="Rai, Ram C." userId="fc700171-53de-40b5-8bae-27a5c02b96e5" providerId="ADAL" clId="{0E92EF12-880E-46B5-B1FF-6CE2356A9A63}" dt="2021-05-13T17:39:45.705" v="0"/>
          <pc:sldLayoutMkLst>
            <pc:docMk/>
            <pc:sldMasterMk cId="2215750641" sldId="2147484538"/>
            <pc:sldLayoutMk cId="1827039798" sldId="2147484542"/>
          </pc:sldLayoutMkLst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1827039798" sldId="2147484542"/>
              <ac:spMk id="3" creationId="{00000000-0000-0000-0000-000000000000}"/>
            </ac:spMkLst>
          </pc:spChg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1827039798" sldId="2147484542"/>
              <ac:spMk id="4" creationId="{00000000-0000-0000-0000-000000000000}"/>
            </ac:spMkLst>
          </pc:spChg>
        </pc:sldLayoutChg>
        <pc:sldLayoutChg chg="modSp">
          <pc:chgData name="Rai, Ram C." userId="fc700171-53de-40b5-8bae-27a5c02b96e5" providerId="ADAL" clId="{0E92EF12-880E-46B5-B1FF-6CE2356A9A63}" dt="2021-05-13T17:39:45.705" v="0"/>
          <pc:sldLayoutMkLst>
            <pc:docMk/>
            <pc:sldMasterMk cId="2215750641" sldId="2147484538"/>
            <pc:sldLayoutMk cId="417503816" sldId="2147484543"/>
          </pc:sldLayoutMkLst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417503816" sldId="2147484543"/>
              <ac:spMk id="3" creationId="{00000000-0000-0000-0000-000000000000}"/>
            </ac:spMkLst>
          </pc:spChg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417503816" sldId="2147484543"/>
              <ac:spMk id="4" creationId="{00000000-0000-0000-0000-000000000000}"/>
            </ac:spMkLst>
          </pc:spChg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417503816" sldId="2147484543"/>
              <ac:spMk id="5" creationId="{00000000-0000-0000-0000-000000000000}"/>
            </ac:spMkLst>
          </pc:spChg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417503816" sldId="2147484543"/>
              <ac:spMk id="6" creationId="{00000000-0000-0000-0000-000000000000}"/>
            </ac:spMkLst>
          </pc:spChg>
        </pc:sldLayoutChg>
        <pc:sldLayoutChg chg="modSp">
          <pc:chgData name="Rai, Ram C." userId="fc700171-53de-40b5-8bae-27a5c02b96e5" providerId="ADAL" clId="{0E92EF12-880E-46B5-B1FF-6CE2356A9A63}" dt="2021-05-13T17:39:45.705" v="0"/>
          <pc:sldLayoutMkLst>
            <pc:docMk/>
            <pc:sldMasterMk cId="2215750641" sldId="2147484538"/>
            <pc:sldLayoutMk cId="2140383474" sldId="2147484546"/>
          </pc:sldLayoutMkLst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2140383474" sldId="2147484546"/>
              <ac:spMk id="2" creationId="{00000000-0000-0000-0000-000000000000}"/>
            </ac:spMkLst>
          </pc:spChg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2140383474" sldId="2147484546"/>
              <ac:spMk id="3" creationId="{00000000-0000-0000-0000-000000000000}"/>
            </ac:spMkLst>
          </pc:spChg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2140383474" sldId="2147484546"/>
              <ac:spMk id="4" creationId="{00000000-0000-0000-0000-000000000000}"/>
            </ac:spMkLst>
          </pc:spChg>
        </pc:sldLayoutChg>
        <pc:sldLayoutChg chg="modSp">
          <pc:chgData name="Rai, Ram C." userId="fc700171-53de-40b5-8bae-27a5c02b96e5" providerId="ADAL" clId="{0E92EF12-880E-46B5-B1FF-6CE2356A9A63}" dt="2021-05-13T17:39:45.705" v="0"/>
          <pc:sldLayoutMkLst>
            <pc:docMk/>
            <pc:sldMasterMk cId="2215750641" sldId="2147484538"/>
            <pc:sldLayoutMk cId="508832602" sldId="2147484547"/>
          </pc:sldLayoutMkLst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508832602" sldId="2147484547"/>
              <ac:spMk id="2" creationId="{00000000-0000-0000-0000-000000000000}"/>
            </ac:spMkLst>
          </pc:spChg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508832602" sldId="2147484547"/>
              <ac:spMk id="3" creationId="{00000000-0000-0000-0000-000000000000}"/>
            </ac:spMkLst>
          </pc:spChg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508832602" sldId="2147484547"/>
              <ac:spMk id="4" creationId="{00000000-0000-0000-0000-000000000000}"/>
            </ac:spMkLst>
          </pc:spChg>
        </pc:sldLayoutChg>
        <pc:sldLayoutChg chg="modSp">
          <pc:chgData name="Rai, Ram C." userId="fc700171-53de-40b5-8bae-27a5c02b96e5" providerId="ADAL" clId="{0E92EF12-880E-46B5-B1FF-6CE2356A9A63}" dt="2021-05-13T17:39:45.705" v="0"/>
          <pc:sldLayoutMkLst>
            <pc:docMk/>
            <pc:sldMasterMk cId="2215750641" sldId="2147484538"/>
            <pc:sldLayoutMk cId="3236914538" sldId="2147484549"/>
          </pc:sldLayoutMkLst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3236914538" sldId="2147484549"/>
              <ac:spMk id="2" creationId="{00000000-0000-0000-0000-000000000000}"/>
            </ac:spMkLst>
          </pc:spChg>
          <pc:spChg chg="mod">
            <ac:chgData name="Rai, Ram C." userId="fc700171-53de-40b5-8bae-27a5c02b96e5" providerId="ADAL" clId="{0E92EF12-880E-46B5-B1FF-6CE2356A9A63}" dt="2021-05-13T17:39:45.705" v="0"/>
            <ac:spMkLst>
              <pc:docMk/>
              <pc:sldMasterMk cId="2215750641" sldId="2147484538"/>
              <pc:sldLayoutMk cId="3236914538" sldId="2147484549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B71BF84-8D23-44BC-81FB-8E5BABC87F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3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42FC953-F4EB-453B-97C5-8B0CC1CBD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56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9ABE8-ADB5-4975-A018-6F0194C267DA}" type="slidenum">
              <a:rPr lang="en-US"/>
              <a:pPr/>
              <a:t>1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5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9ABE8-ADB5-4975-A018-6F0194C267DA}" type="slidenum">
              <a:rPr lang="en-US"/>
              <a:pPr/>
              <a:t>2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4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9ABE8-ADB5-4975-A018-6F0194C267DA}" type="slidenum">
              <a:rPr lang="en-US"/>
              <a:pPr/>
              <a:t>3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7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97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</a:rPr>
                  <a:t>The EO response (</a:t>
                </a:r>
                <a:r>
                  <a:rPr lang="en-US" i="0">
                    <a:solidFill>
                      <a:schemeClr val="tx1"/>
                    </a:solidFill>
                    <a:latin typeface="Cambria Math"/>
                  </a:rPr>
                  <a:t>(</a:t>
                </a:r>
                <a:r>
                  <a:rPr lang="en-US" i="0">
                    <a:solidFill>
                      <a:schemeClr val="tx1"/>
                    </a:solidFill>
                    <a:latin typeface="Cambria Math"/>
                    <a:sym typeface="Symbol" panose="05050102010706020507" pitchFamily="18" charset="2"/>
                  </a:rPr>
                  <a:t></a:t>
                </a:r>
                <a:r>
                  <a:rPr lang="en-US" i="0">
                    <a:solidFill>
                      <a:schemeClr val="tx1"/>
                    </a:solidFill>
                    <a:latin typeface="Cambria Math"/>
                  </a:rPr>
                  <a:t>𝑅)/𝑅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/>
                  </a:rPr>
                  <a:t>)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</a:rPr>
                  <a:t>of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aYbFO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</a:rPr>
                  <a:t>thin 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</a:rPr>
                  <a:t>film:</a:t>
                </a:r>
                <a:r>
                  <a:rPr lang="en-US" baseline="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b="0" i="0" smtClean="0">
                    <a:solidFill>
                      <a:schemeClr val="tx1"/>
                    </a:solidFill>
                    <a:latin typeface="Cambria Math"/>
                  </a:rPr>
                  <a:t>~+14% 𝑎𝑛𝑑 −9% 𝑓𝑜𝑟 𝐸=400 𝑉.𝑐𝑚</a:t>
                </a:r>
                <a:r>
                  <a:rPr lang="en-US" b="0" i="0" baseline="30000" smtClean="0">
                    <a:solidFill>
                      <a:schemeClr val="tx1"/>
                    </a:solidFill>
                    <a:latin typeface="Cambria Math"/>
                  </a:rPr>
                  <a:t>−1</a:t>
                </a:r>
                <a:endParaRPr lang="en-US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21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9ABE8-ADB5-4975-A018-6F0194C267DA}" type="slidenum">
              <a:rPr lang="en-US"/>
              <a:pPr/>
              <a:t>4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6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E3F-AE55-4A2C-B794-BD5D300F2CA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F85B-B226-4E6F-93AA-60B89E5A2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5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E3F-AE55-4A2C-B794-BD5D300F2CA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F85B-B226-4E6F-93AA-60B89E5A2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E3F-AE55-4A2C-B794-BD5D300F2CA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F85B-B226-4E6F-93AA-60B89E5A2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1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E3F-AE55-4A2C-B794-BD5D300F2CA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F85B-B226-4E6F-93AA-60B89E5A2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7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E3F-AE55-4A2C-B794-BD5D300F2CA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F85B-B226-4E6F-93AA-60B89E5A2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E3F-AE55-4A2C-B794-BD5D300F2CA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F85B-B226-4E6F-93AA-60B89E5A2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3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E3F-AE55-4A2C-B794-BD5D300F2CA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F85B-B226-4E6F-93AA-60B89E5A2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E3F-AE55-4A2C-B794-BD5D300F2CA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F85B-B226-4E6F-93AA-60B89E5A2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E3F-AE55-4A2C-B794-BD5D300F2CA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F85B-B226-4E6F-93AA-60B89E5A2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3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E3F-AE55-4A2C-B794-BD5D300F2CA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F85B-B226-4E6F-93AA-60B89E5A2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8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DE3F-AE55-4A2C-B794-BD5D300F2CA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F85B-B226-4E6F-93AA-60B89E5A2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3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ADE3F-AE55-4A2C-B794-BD5D300F2CA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F85B-B226-4E6F-93AA-60B89E5A2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5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71600" y="152400"/>
            <a:ext cx="9906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b="1" dirty="0">
                <a:solidFill>
                  <a:schemeClr val="tx1"/>
                </a:solidFill>
              </a:rPr>
              <a:t>Electro-Optical Effects in YbFe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4</a:t>
            </a:r>
            <a:r>
              <a:rPr lang="en-US" b="1" dirty="0">
                <a:solidFill>
                  <a:schemeClr val="tx1"/>
                </a:solidFill>
              </a:rPr>
              <a:t> Thin Films</a:t>
            </a:r>
          </a:p>
          <a:p>
            <a:pPr lvl="0" algn="ctr"/>
            <a:endParaRPr lang="en-US" b="1" dirty="0">
              <a:solidFill>
                <a:schemeClr val="tx1"/>
              </a:solidFill>
            </a:endParaRPr>
          </a:p>
          <a:p>
            <a:pPr lvl="0" algn="ctr"/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Ram Rai, Ph.D.</a:t>
            </a:r>
          </a:p>
          <a:p>
            <a:pPr lvl="0" algn="ctr"/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Professor</a:t>
            </a:r>
          </a:p>
          <a:p>
            <a:pPr lvl="0" algn="ctr"/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Department of Physics</a:t>
            </a:r>
          </a:p>
          <a:p>
            <a:pPr lvl="0" algn="ctr"/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SNSS, Buffalo State college</a:t>
            </a:r>
          </a:p>
          <a:p>
            <a:pPr lvl="0" algn="ctr"/>
            <a:endParaRPr lang="en-US" sz="2200" b="1" dirty="0">
              <a:solidFill>
                <a:schemeClr val="tx1"/>
              </a:solidFill>
              <a:latin typeface="Arial" pitchFamily="34" charset="0"/>
            </a:endParaRPr>
          </a:p>
          <a:p>
            <a:pPr lvl="0" algn="ctr"/>
            <a:endParaRPr lang="en-US" sz="2200" b="1" dirty="0">
              <a:solidFill>
                <a:schemeClr val="tx1"/>
              </a:solidFill>
              <a:latin typeface="Arial" pitchFamily="34" charset="0"/>
            </a:endParaRPr>
          </a:p>
          <a:p>
            <a:pPr lvl="0" algn="ctr"/>
            <a:r>
              <a:rPr lang="en-US" sz="2200" b="1" dirty="0">
                <a:solidFill>
                  <a:schemeClr val="tx1"/>
                </a:solidFill>
                <a:latin typeface="Arial" pitchFamily="34" charset="0"/>
              </a:rPr>
              <a:t>Faculty and Staff Research and Creativity Forum Spring 2021</a:t>
            </a:r>
          </a:p>
        </p:txBody>
      </p:sp>
      <p:pic>
        <p:nvPicPr>
          <p:cNvPr id="10" name="Shape 87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927"/>
            <a:ext cx="1388921" cy="1188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1295399" y="3657600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A381B6-4876-4608-9E06-60F64F6851A6}"/>
              </a:ext>
            </a:extLst>
          </p:cNvPr>
          <p:cNvSpPr txBox="1"/>
          <p:nvPr/>
        </p:nvSpPr>
        <p:spPr>
          <a:xfrm>
            <a:off x="330900" y="3922455"/>
            <a:ext cx="1107299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Abstract: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YbFe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shows interesting physical properties mainly due to its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triangular lattice structure occupied by the equal number of Fe</a:t>
            </a:r>
            <a:r>
              <a:rPr lang="en-US" sz="20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2+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Fe</a:t>
            </a:r>
            <a:r>
              <a:rPr lang="en-US" sz="20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3+</a:t>
            </a:r>
            <a:r>
              <a:rPr lang="en-US" sz="2000" baseline="30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ions. Here, we present the optical and electro-optical properties of YbFe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thin films. The electronic excitations in YbFe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display strong temperature dependence and these excitations can also be modified by applied electric fields. The field-induced changes in optical properties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(up to ~10%)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vary almost linearly with applied electric fields at low temperatures, but they disappear above 120 K. The observed electro-optical effects can be interpreted as the effects of external electric fields on the orbital-charge ordering of Fe ions.</a:t>
            </a:r>
            <a:endParaRPr lang="en-US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33800" y="2133600"/>
            <a:ext cx="484428" cy="1421246"/>
            <a:chOff x="2971800" y="2738735"/>
            <a:chExt cx="484428" cy="1484802"/>
          </a:xfrm>
        </p:grpSpPr>
        <p:sp>
          <p:nvSpPr>
            <p:cNvPr id="5" name="TextBox 4"/>
            <p:cNvSpPr txBox="1"/>
            <p:nvPr/>
          </p:nvSpPr>
          <p:spPr>
            <a:xfrm>
              <a:off x="2971800" y="2738735"/>
              <a:ext cx="370614" cy="418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1800" y="3348335"/>
              <a:ext cx="383438" cy="418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3805535"/>
              <a:ext cx="484428" cy="418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Fe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2400" y="1158657"/>
            <a:ext cx="5334000" cy="4562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dirty="0">
                <a:solidFill>
                  <a:schemeClr val="tx1"/>
                </a:solidFill>
              </a:rPr>
              <a:t>YbFe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O</a:t>
            </a:r>
            <a:r>
              <a:rPr lang="en-US" sz="2000" baseline="-25000" dirty="0">
                <a:solidFill>
                  <a:schemeClr val="tx1"/>
                </a:solidFill>
              </a:rPr>
              <a:t>4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YbFO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chemeClr val="tx1"/>
                </a:solidFill>
              </a:rPr>
              <a:t>has 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rhombohedral structure and the following characteristics: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FeO</a:t>
            </a:r>
            <a:r>
              <a:rPr lang="en-US" sz="2000" baseline="-25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bipyramids are the building block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Equal number of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</a:t>
            </a:r>
            <a:r>
              <a:rPr lang="en-US" sz="2000" b="1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2+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</a:t>
            </a:r>
            <a:r>
              <a:rPr lang="en-US" sz="2000" b="1" baseline="30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3+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ions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Spin and charge frustrations in the system, leading to interesting physical properties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Ferrimagnetic transition at ~240 K 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Structural transition at ~180 K 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orbital charge ordering is expected to produce ferroelectricity, thus it is believed to be “multiferroic”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609600"/>
            <a:ext cx="8001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0004527-F48C-4887-9ADF-FCBFB3CC596A}"/>
              </a:ext>
            </a:extLst>
          </p:cNvPr>
          <p:cNvSpPr/>
          <p:nvPr/>
        </p:nvSpPr>
        <p:spPr>
          <a:xfrm>
            <a:off x="5410200" y="4080808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Figure 1: The x-ray diffraction pattern of 120 nm YbFe</a:t>
            </a:r>
            <a:r>
              <a:rPr lang="en-US" sz="2000" baseline="-25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000" baseline="-25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thin film, deposited by electron-beam deposition, on (111) YSZ at 850 </a:t>
            </a:r>
            <a:r>
              <a:rPr lang="en-US" sz="2000" baseline="300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C.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As shown, multiple planes of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YbFO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were observed. </a:t>
            </a:r>
          </a:p>
          <a:p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image at the top represents the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YbFO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film with two electrodes attached for the electro-optical measurements.</a:t>
            </a:r>
          </a:p>
        </p:txBody>
      </p:sp>
      <p:pic>
        <p:nvPicPr>
          <p:cNvPr id="21" name="Shape 87">
            <a:extLst>
              <a:ext uri="{FF2B5EF4-FFF2-40B4-BE49-F238E27FC236}">
                <a16:creationId xmlns:a16="http://schemas.microsoft.com/office/drawing/2014/main" id="{2EA7E8E3-5284-49A5-976F-D484D2CBDA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927"/>
            <a:ext cx="1388921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0662D7B2-9533-471C-86C4-A265AA88E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19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Electro-Optical Effects in YbFe</a:t>
            </a:r>
            <a:r>
              <a:rPr lang="en-US" sz="2800" b="1" baseline="-25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800" b="1" baseline="-25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Thin Films</a:t>
            </a:r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94D49C3-7B72-4DF4-8461-14C591BCA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019616"/>
              </p:ext>
            </p:extLst>
          </p:nvPr>
        </p:nvGraphicFramePr>
        <p:xfrm>
          <a:off x="5373352" y="393553"/>
          <a:ext cx="4842641" cy="367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06000" imgH="2964960" progId="Origin50.Graph">
                  <p:embed/>
                </p:oleObj>
              </mc:Choice>
              <mc:Fallback>
                <p:oleObj name="Graph" r:id="rId4" imgW="3906000" imgH="2964960" progId="Origin50.Grap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94D49C3-7B72-4DF4-8461-14C591BCA8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3352" y="393553"/>
                        <a:ext cx="4842641" cy="3677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3AF2F85-5511-4F53-8CF0-1143F323CE68}"/>
              </a:ext>
            </a:extLst>
          </p:cNvPr>
          <p:cNvSpPr/>
          <p:nvPr/>
        </p:nvSpPr>
        <p:spPr>
          <a:xfrm>
            <a:off x="419100" y="6087910"/>
            <a:ext cx="1158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Optical spectroscopy was used to investigate the optical properties and electro-optical effects of YbFe</a:t>
            </a:r>
            <a:r>
              <a:rPr lang="en-US" sz="2000" b="1" baseline="-25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000" b="1" baseline="-25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/YSZ thin films in the temperature range 10 - 300 K.</a:t>
            </a:r>
          </a:p>
        </p:txBody>
      </p:sp>
      <p:pic>
        <p:nvPicPr>
          <p:cNvPr id="16" name="Picture 4" descr="C:\Users\RCRai\Projects\Buff State\Project Data\RFe2O4\YbFO Thin Film\Sample Pics\YbFO-Yb0815-120nm-2.jpg">
            <a:extLst>
              <a:ext uri="{FF2B5EF4-FFF2-40B4-BE49-F238E27FC236}">
                <a16:creationId xmlns:a16="http://schemas.microsoft.com/office/drawing/2014/main" id="{118D8542-CE9A-44D1-A585-48D0277A5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76" y="959963"/>
            <a:ext cx="2076752" cy="15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166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7400" y="4319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Electro-Optical Effects in YbFe</a:t>
            </a:r>
            <a:r>
              <a:rPr lang="en-US" sz="2800" b="1" baseline="-25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800" b="1" baseline="-25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Thin Films</a:t>
            </a:r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1" y="1371600"/>
            <a:ext cx="4038600" cy="544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2:  The electro-optical (EO) effects of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YbFO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10, 20, 50, and 70 K, respectively. The strongest EO effects were observed at 10 K and vary from +14% to -9%. The effects decrease as the sample temperature increases and completely disappears around 120 K.</a:t>
            </a:r>
          </a:p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EO effects: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vary linearly with the field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located between 1.25 and 3 eV (where Fe 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electronic excitations are located.) 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609600"/>
            <a:ext cx="8001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Shape 87">
            <a:extLst>
              <a:ext uri="{FF2B5EF4-FFF2-40B4-BE49-F238E27FC236}">
                <a16:creationId xmlns:a16="http://schemas.microsoft.com/office/drawing/2014/main" id="{5077C72E-EFED-438D-B839-6AA339945D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927"/>
            <a:ext cx="1388921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19DDE02C-CE0B-4E3C-9E0A-C519B2BF4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41" y="685800"/>
            <a:ext cx="7976559" cy="60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229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7400" y="4319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Electro-Optical Effects in YbFe</a:t>
            </a:r>
            <a:r>
              <a:rPr lang="en-US" sz="2800" b="1" baseline="-25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800" b="1" baseline="-25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Thin Films</a:t>
            </a:r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189855"/>
            <a:ext cx="5181600" cy="197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Figure 3:  Absorption coefficient of ~120 nm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YbFO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thin film at room temperature. As indicated, two electronic excitations at ~2.0 eV and 2.45 eV are located where the EO effects were observed. 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149131"/>
              </p:ext>
            </p:extLst>
          </p:nvPr>
        </p:nvGraphicFramePr>
        <p:xfrm>
          <a:off x="762000" y="820543"/>
          <a:ext cx="4429639" cy="333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901320" imgH="2935800" progId="Origin50.Graph">
                  <p:embed/>
                </p:oleObj>
              </mc:Choice>
              <mc:Fallback>
                <p:oleObj name="Graph" r:id="rId3" imgW="3901320" imgH="2935800" progId="Origin50.Graph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820543"/>
                        <a:ext cx="4429639" cy="3332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524000" y="609600"/>
            <a:ext cx="8001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45F44A4-4FE1-4003-87A1-13DBFCC7E26C}"/>
              </a:ext>
            </a:extLst>
          </p:cNvPr>
          <p:cNvGrpSpPr/>
          <p:nvPr/>
        </p:nvGrpSpPr>
        <p:grpSpPr>
          <a:xfrm>
            <a:off x="5082606" y="730290"/>
            <a:ext cx="7642794" cy="1631216"/>
            <a:chOff x="7865723" y="3986384"/>
            <a:chExt cx="4668831" cy="16312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865723" y="3986384"/>
                  <a:ext cx="3673752" cy="163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/>
                      </a:solidFill>
                    </a:rPr>
                    <a:t>The EO effects are defined as:</a:t>
                  </a:r>
                </a:p>
                <a:p>
                  <a:endParaRPr lang="en-US" sz="2000" dirty="0">
                    <a:solidFill>
                      <a:schemeClr val="tx1"/>
                    </a:solidFill>
                  </a:endParaRPr>
                </a:p>
                <a:p>
                  <a:r>
                    <a:rPr lang="en-US" sz="2000" dirty="0">
                      <a:solidFill>
                        <a:schemeClr val="tx1"/>
                      </a:solidFill>
                    </a:rPr>
                    <a:t>     </a:t>
                  </a:r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𝑊h𝑒𝑟𝑒</m:t>
                        </m:r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𝑟𝑒𝑓𝑙𝑒𝑐𝑡𝑎𝑛𝑐𝑒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𝑠𝑖𝑔𝑛𝑎𝑙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𝑎𝑝𝑝𝑙𝑖𝑒𝑑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b="0" i="1" dirty="0">
                    <a:solidFill>
                      <a:srgbClr val="0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𝑒𝑙𝑒𝑐𝑡𝑟𝑖𝑐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𝑓𝑖𝑒𝑙𝑑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5723" y="3986384"/>
                  <a:ext cx="3673752" cy="1631216"/>
                </a:xfrm>
                <a:prstGeom prst="rect">
                  <a:avLst/>
                </a:prstGeom>
                <a:blipFill>
                  <a:blip r:embed="rId5"/>
                  <a:stretch>
                    <a:fillRect l="-1116" t="-1873" r="-6288" b="-37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Object 8"/>
                <p:cNvSpPr txBox="1"/>
                <p:nvPr/>
              </p:nvSpPr>
              <p:spPr bwMode="auto">
                <a:xfrm>
                  <a:off x="10172005" y="4051104"/>
                  <a:ext cx="2362549" cy="7620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6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=0)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=0)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172005" y="4051104"/>
                  <a:ext cx="2362549" cy="762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Shape 87">
            <a:extLst>
              <a:ext uri="{FF2B5EF4-FFF2-40B4-BE49-F238E27FC236}">
                <a16:creationId xmlns:a16="http://schemas.microsoft.com/office/drawing/2014/main" id="{5077C72E-EFED-438D-B839-6AA339945D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8927"/>
            <a:ext cx="1388921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DAB23E-3F5B-4770-924A-C2044E807B90}"/>
              </a:ext>
            </a:extLst>
          </p:cNvPr>
          <p:cNvSpPr txBox="1"/>
          <p:nvPr/>
        </p:nvSpPr>
        <p:spPr>
          <a:xfrm>
            <a:off x="5410200" y="2342437"/>
            <a:ext cx="6629402" cy="4286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causes the EO effects in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YbFO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energy locations of the EO effects offer insight into the mechanism.</a:t>
            </a:r>
          </a:p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Possible Mechanism: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Applied electric fields could cause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distortions of the FeO</a:t>
            </a:r>
            <a:r>
              <a:rPr lang="en-US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bipyramids, directly affecting the Fe d electronic states.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band bending at the metal-insulator interface, affecting the energy band gap of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YbFO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3000"/>
              </a:lnSpc>
            </a:pPr>
            <a:r>
              <a:rPr lang="en-US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YbFe</a:t>
            </a:r>
            <a:r>
              <a:rPr lang="en-US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shows unique EO effects possibly associated with its Fe charge ordering.</a:t>
            </a:r>
          </a:p>
        </p:txBody>
      </p:sp>
    </p:spTree>
    <p:extLst>
      <p:ext uri="{BB962C8B-B14F-4D97-AF65-F5344CB8AC3E}">
        <p14:creationId xmlns:p14="http://schemas.microsoft.com/office/powerpoint/2010/main" val="41925529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9889</TotalTime>
  <Words>551</Words>
  <Application>Microsoft Office PowerPoint</Application>
  <PresentationFormat>Widescreen</PresentationFormat>
  <Paragraphs>50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Wingdings</vt:lpstr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</vt:vector>
  </TitlesOfParts>
  <Company>Buffalo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Computing Services</dc:creator>
  <cp:lastModifiedBy>Rai, Ram C.</cp:lastModifiedBy>
  <cp:revision>746</cp:revision>
  <dcterms:created xsi:type="dcterms:W3CDTF">2002-01-14T13:24:47Z</dcterms:created>
  <dcterms:modified xsi:type="dcterms:W3CDTF">2021-05-14T17:15:01Z</dcterms:modified>
</cp:coreProperties>
</file>