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6" r:id="rId1"/>
  </p:sldMasterIdLst>
  <p:notesMasterIdLst>
    <p:notesMasterId r:id="rId3"/>
  </p:notesMasterIdLst>
  <p:handoutMasterIdLst>
    <p:handoutMasterId r:id="rId4"/>
  </p:handoutMasterIdLst>
  <p:sldIdLst>
    <p:sldId id="258" r:id="rId2"/>
  </p:sldIdLst>
  <p:sldSz cx="27432000" cy="36576000"/>
  <p:notesSz cx="6858000" cy="9144000"/>
  <p:defaultTextStyle>
    <a:defPPr>
      <a:defRPr lang="en-US"/>
    </a:defPPr>
    <a:lvl1pPr marL="0" algn="l" defTabSz="3657600" rtl="0" eaLnBrk="1" latinLnBrk="0" hangingPunct="1">
      <a:defRPr sz="7200" kern="1200">
        <a:solidFill>
          <a:schemeClr val="tx1"/>
        </a:solidFill>
        <a:latin typeface="+mn-lt"/>
        <a:ea typeface="+mn-ea"/>
        <a:cs typeface="+mn-cs"/>
      </a:defRPr>
    </a:lvl1pPr>
    <a:lvl2pPr marL="1828800" algn="l" defTabSz="3657600" rtl="0" eaLnBrk="1" latinLnBrk="0" hangingPunct="1">
      <a:defRPr sz="7200" kern="1200">
        <a:solidFill>
          <a:schemeClr val="tx1"/>
        </a:solidFill>
        <a:latin typeface="+mn-lt"/>
        <a:ea typeface="+mn-ea"/>
        <a:cs typeface="+mn-cs"/>
      </a:defRPr>
    </a:lvl2pPr>
    <a:lvl3pPr marL="3657600" algn="l" defTabSz="3657600" rtl="0" eaLnBrk="1" latinLnBrk="0" hangingPunct="1">
      <a:defRPr sz="7200" kern="1200">
        <a:solidFill>
          <a:schemeClr val="tx1"/>
        </a:solidFill>
        <a:latin typeface="+mn-lt"/>
        <a:ea typeface="+mn-ea"/>
        <a:cs typeface="+mn-cs"/>
      </a:defRPr>
    </a:lvl3pPr>
    <a:lvl4pPr marL="5486400" algn="l" defTabSz="3657600" rtl="0" eaLnBrk="1" latinLnBrk="0" hangingPunct="1">
      <a:defRPr sz="7200" kern="1200">
        <a:solidFill>
          <a:schemeClr val="tx1"/>
        </a:solidFill>
        <a:latin typeface="+mn-lt"/>
        <a:ea typeface="+mn-ea"/>
        <a:cs typeface="+mn-cs"/>
      </a:defRPr>
    </a:lvl4pPr>
    <a:lvl5pPr marL="7315200" algn="l" defTabSz="3657600" rtl="0" eaLnBrk="1" latinLnBrk="0" hangingPunct="1">
      <a:defRPr sz="7200" kern="1200">
        <a:solidFill>
          <a:schemeClr val="tx1"/>
        </a:solidFill>
        <a:latin typeface="+mn-lt"/>
        <a:ea typeface="+mn-ea"/>
        <a:cs typeface="+mn-cs"/>
      </a:defRPr>
    </a:lvl5pPr>
    <a:lvl6pPr marL="9144000" algn="l" defTabSz="3657600" rtl="0" eaLnBrk="1" latinLnBrk="0" hangingPunct="1">
      <a:defRPr sz="7200" kern="1200">
        <a:solidFill>
          <a:schemeClr val="tx1"/>
        </a:solidFill>
        <a:latin typeface="+mn-lt"/>
        <a:ea typeface="+mn-ea"/>
        <a:cs typeface="+mn-cs"/>
      </a:defRPr>
    </a:lvl6pPr>
    <a:lvl7pPr marL="10972800" algn="l" defTabSz="3657600" rtl="0" eaLnBrk="1" latinLnBrk="0" hangingPunct="1">
      <a:defRPr sz="7200" kern="1200">
        <a:solidFill>
          <a:schemeClr val="tx1"/>
        </a:solidFill>
        <a:latin typeface="+mn-lt"/>
        <a:ea typeface="+mn-ea"/>
        <a:cs typeface="+mn-cs"/>
      </a:defRPr>
    </a:lvl7pPr>
    <a:lvl8pPr marL="12801600" algn="l" defTabSz="3657600" rtl="0" eaLnBrk="1" latinLnBrk="0" hangingPunct="1">
      <a:defRPr sz="7200" kern="1200">
        <a:solidFill>
          <a:schemeClr val="tx1"/>
        </a:solidFill>
        <a:latin typeface="+mn-lt"/>
        <a:ea typeface="+mn-ea"/>
        <a:cs typeface="+mn-cs"/>
      </a:defRPr>
    </a:lvl8pPr>
    <a:lvl9pPr marL="14630400" algn="l" defTabSz="3657600" rtl="0" eaLnBrk="1" latinLnBrk="0" hangingPunct="1">
      <a:defRPr sz="7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656">
          <p15:clr>
            <a:srgbClr val="A4A3A4"/>
          </p15:clr>
        </p15:guide>
        <p15:guide id="2" pos="1727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65148"/>
    <a:srgbClr val="1C0C0B"/>
    <a:srgbClr val="CA594F"/>
    <a:srgbClr val="E5761B"/>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19"/>
    <p:restoredTop sz="94574"/>
  </p:normalViewPr>
  <p:slideViewPr>
    <p:cSldViewPr showGuides="1">
      <p:cViewPr>
        <p:scale>
          <a:sx n="40" d="100"/>
          <a:sy n="40" d="100"/>
        </p:scale>
        <p:origin x="1472" y="152"/>
      </p:cViewPr>
      <p:guideLst>
        <p:guide orient="horz" pos="22656"/>
        <p:guide pos="17279"/>
      </p:guideLst>
    </p:cSldViewPr>
  </p:slideViewPr>
  <p:notesTextViewPr>
    <p:cViewPr>
      <p:scale>
        <a:sx n="1" d="1"/>
        <a:sy n="1" d="1"/>
      </p:scale>
      <p:origin x="0" y="0"/>
    </p:cViewPr>
  </p:notesTextViewPr>
  <p:notesViewPr>
    <p:cSldViewPr showGuides="1">
      <p:cViewPr varScale="1">
        <p:scale>
          <a:sx n="96" d="100"/>
          <a:sy n="96" d="100"/>
        </p:scale>
        <p:origin x="-283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2450676087802038E-2"/>
          <c:y val="0.14585218939078104"/>
          <c:w val="0.93241440428327971"/>
          <c:h val="0.46417618902435487"/>
        </c:manualLayout>
      </c:layout>
      <c:barChart>
        <c:barDir val="col"/>
        <c:grouping val="clustered"/>
        <c:varyColors val="0"/>
        <c:ser>
          <c:idx val="0"/>
          <c:order val="0"/>
          <c:tx>
            <c:strRef>
              <c:f>Sheet1!$B$1</c:f>
              <c:strCache>
                <c:ptCount val="1"/>
                <c:pt idx="0">
                  <c:v>2003-04</c:v>
                </c:pt>
              </c:strCache>
            </c:strRef>
          </c:tx>
          <c:spPr>
            <a:solidFill>
              <a:prstClr val="black"/>
            </a:solidFill>
            <a:ln>
              <a:solidFill>
                <a:prstClr val="black"/>
              </a:solidFill>
            </a:ln>
            <a:effectLst/>
          </c:spPr>
          <c:invertIfNegative val="0"/>
          <c:cat>
            <c:strRef>
              <c:f>Sheet1!$A$2:$A$4</c:f>
              <c:strCache>
                <c:ptCount val="3"/>
                <c:pt idx="0">
                  <c:v>Health </c:v>
                </c:pt>
                <c:pt idx="1">
                  <c:v>PE (no Health)</c:v>
                </c:pt>
                <c:pt idx="2">
                  <c:v>Other</c:v>
                </c:pt>
              </c:strCache>
            </c:strRef>
          </c:cat>
          <c:val>
            <c:numRef>
              <c:f>Sheet1!$B$2:$B$4</c:f>
              <c:numCache>
                <c:formatCode>General</c:formatCode>
                <c:ptCount val="3"/>
                <c:pt idx="0">
                  <c:v>37</c:v>
                </c:pt>
                <c:pt idx="1">
                  <c:v>30</c:v>
                </c:pt>
                <c:pt idx="2">
                  <c:v>33</c:v>
                </c:pt>
              </c:numCache>
            </c:numRef>
          </c:val>
          <c:extLst>
            <c:ext xmlns:c16="http://schemas.microsoft.com/office/drawing/2014/chart" uri="{C3380CC4-5D6E-409C-BE32-E72D297353CC}">
              <c16:uniqueId val="{00000000-0322-8B4D-8489-05A518CB1A09}"/>
            </c:ext>
          </c:extLst>
        </c:ser>
        <c:ser>
          <c:idx val="1"/>
          <c:order val="1"/>
          <c:tx>
            <c:strRef>
              <c:f>Sheet1!$C$1</c:f>
              <c:strCache>
                <c:ptCount val="1"/>
                <c:pt idx="0">
                  <c:v>2015-16</c:v>
                </c:pt>
              </c:strCache>
            </c:strRef>
          </c:tx>
          <c:spPr>
            <a:solidFill>
              <a:prstClr val="white"/>
            </a:solidFill>
            <a:ln>
              <a:solidFill>
                <a:prstClr val="black"/>
              </a:solidFill>
            </a:ln>
            <a:effectLst/>
          </c:spPr>
          <c:invertIfNegative val="0"/>
          <c:cat>
            <c:strRef>
              <c:f>Sheet1!$A$2:$A$4</c:f>
              <c:strCache>
                <c:ptCount val="3"/>
                <c:pt idx="0">
                  <c:v>Health </c:v>
                </c:pt>
                <c:pt idx="1">
                  <c:v>PE (no Health)</c:v>
                </c:pt>
                <c:pt idx="2">
                  <c:v>Other</c:v>
                </c:pt>
              </c:strCache>
            </c:strRef>
          </c:cat>
          <c:val>
            <c:numRef>
              <c:f>Sheet1!$C$2:$C$4</c:f>
              <c:numCache>
                <c:formatCode>General</c:formatCode>
                <c:ptCount val="3"/>
                <c:pt idx="0">
                  <c:v>32</c:v>
                </c:pt>
                <c:pt idx="1">
                  <c:v>35</c:v>
                </c:pt>
                <c:pt idx="2">
                  <c:v>28</c:v>
                </c:pt>
              </c:numCache>
            </c:numRef>
          </c:val>
          <c:extLst>
            <c:ext xmlns:c16="http://schemas.microsoft.com/office/drawing/2014/chart" uri="{C3380CC4-5D6E-409C-BE32-E72D297353CC}">
              <c16:uniqueId val="{00000001-0322-8B4D-8489-05A518CB1A09}"/>
            </c:ext>
          </c:extLst>
        </c:ser>
        <c:dLbls>
          <c:showLegendKey val="0"/>
          <c:showVal val="0"/>
          <c:showCatName val="0"/>
          <c:showSerName val="0"/>
          <c:showPercent val="0"/>
          <c:showBubbleSize val="0"/>
        </c:dLbls>
        <c:gapWidth val="112"/>
        <c:overlap val="-6"/>
        <c:axId val="1496740448"/>
        <c:axId val="1645018944"/>
      </c:barChart>
      <c:catAx>
        <c:axId val="1496740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1645018944"/>
        <c:crosses val="autoZero"/>
        <c:auto val="1"/>
        <c:lblAlgn val="ctr"/>
        <c:lblOffset val="100"/>
        <c:noMultiLvlLbl val="0"/>
      </c:catAx>
      <c:valAx>
        <c:axId val="16450189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1496740448"/>
        <c:crosses val="autoZero"/>
        <c:crossBetween val="between"/>
      </c:valAx>
      <c:spPr>
        <a:noFill/>
        <a:ln>
          <a:noFill/>
        </a:ln>
        <a:effectLst/>
      </c:spPr>
    </c:plotArea>
    <c:legend>
      <c:legendPos val="b"/>
      <c:layout>
        <c:manualLayout>
          <c:xMode val="edge"/>
          <c:yMode val="edge"/>
          <c:x val="0.25237505565901902"/>
          <c:y val="0.87986840076557549"/>
          <c:w val="0.49101763646074736"/>
          <c:h val="0.10540897331538777"/>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2450676087802038E-2"/>
          <c:y val="0.14585218939078104"/>
          <c:w val="0.93241440428327971"/>
          <c:h val="0.46417618902435487"/>
        </c:manualLayout>
      </c:layout>
      <c:barChart>
        <c:barDir val="col"/>
        <c:grouping val="clustered"/>
        <c:varyColors val="0"/>
        <c:ser>
          <c:idx val="0"/>
          <c:order val="0"/>
          <c:tx>
            <c:strRef>
              <c:f>Sheet1!$B$1</c:f>
              <c:strCache>
                <c:ptCount val="1"/>
                <c:pt idx="0">
                  <c:v>2003-04</c:v>
                </c:pt>
              </c:strCache>
            </c:strRef>
          </c:tx>
          <c:spPr>
            <a:solidFill>
              <a:prstClr val="black"/>
            </a:solidFill>
            <a:ln>
              <a:solidFill>
                <a:prstClr val="black"/>
              </a:solidFill>
            </a:ln>
            <a:effectLst/>
          </c:spPr>
          <c:invertIfNegative val="0"/>
          <c:cat>
            <c:strRef>
              <c:f>Sheet1!$A$2:$A$5</c:f>
              <c:strCache>
                <c:ptCount val="4"/>
                <c:pt idx="0">
                  <c:v>HE &amp; PE</c:v>
                </c:pt>
                <c:pt idx="1">
                  <c:v>OTHER</c:v>
                </c:pt>
                <c:pt idx="2">
                  <c:v>PE</c:v>
                </c:pt>
                <c:pt idx="3">
                  <c:v>HE</c:v>
                </c:pt>
              </c:strCache>
            </c:strRef>
          </c:cat>
          <c:val>
            <c:numRef>
              <c:f>Sheet1!$B$2:$B$5</c:f>
              <c:numCache>
                <c:formatCode>General</c:formatCode>
                <c:ptCount val="4"/>
                <c:pt idx="0">
                  <c:v>40</c:v>
                </c:pt>
                <c:pt idx="1">
                  <c:v>31</c:v>
                </c:pt>
                <c:pt idx="2">
                  <c:v>12</c:v>
                </c:pt>
                <c:pt idx="3">
                  <c:v>17</c:v>
                </c:pt>
              </c:numCache>
            </c:numRef>
          </c:val>
          <c:extLst>
            <c:ext xmlns:c16="http://schemas.microsoft.com/office/drawing/2014/chart" uri="{C3380CC4-5D6E-409C-BE32-E72D297353CC}">
              <c16:uniqueId val="{00000000-05E4-2447-ACA2-DFA5F40C84DD}"/>
            </c:ext>
          </c:extLst>
        </c:ser>
        <c:ser>
          <c:idx val="1"/>
          <c:order val="1"/>
          <c:tx>
            <c:strRef>
              <c:f>Sheet1!$C$1</c:f>
              <c:strCache>
                <c:ptCount val="1"/>
                <c:pt idx="0">
                  <c:v>2015-16</c:v>
                </c:pt>
              </c:strCache>
            </c:strRef>
          </c:tx>
          <c:spPr>
            <a:solidFill>
              <a:prstClr val="white"/>
            </a:solidFill>
            <a:ln>
              <a:solidFill>
                <a:prstClr val="black"/>
              </a:solidFill>
            </a:ln>
            <a:effectLst/>
          </c:spPr>
          <c:invertIfNegative val="0"/>
          <c:cat>
            <c:strRef>
              <c:f>Sheet1!$A$2:$A$5</c:f>
              <c:strCache>
                <c:ptCount val="4"/>
                <c:pt idx="0">
                  <c:v>HE &amp; PE</c:v>
                </c:pt>
                <c:pt idx="1">
                  <c:v>OTHER</c:v>
                </c:pt>
                <c:pt idx="2">
                  <c:v>PE</c:v>
                </c:pt>
                <c:pt idx="3">
                  <c:v>HE</c:v>
                </c:pt>
              </c:strCache>
            </c:strRef>
          </c:cat>
          <c:val>
            <c:numRef>
              <c:f>Sheet1!$C$2:$C$5</c:f>
              <c:numCache>
                <c:formatCode>General</c:formatCode>
                <c:ptCount val="4"/>
                <c:pt idx="0">
                  <c:v>43</c:v>
                </c:pt>
                <c:pt idx="1">
                  <c:v>24</c:v>
                </c:pt>
                <c:pt idx="2">
                  <c:v>17</c:v>
                </c:pt>
                <c:pt idx="3">
                  <c:v>15</c:v>
                </c:pt>
              </c:numCache>
            </c:numRef>
          </c:val>
          <c:extLst>
            <c:ext xmlns:c16="http://schemas.microsoft.com/office/drawing/2014/chart" uri="{C3380CC4-5D6E-409C-BE32-E72D297353CC}">
              <c16:uniqueId val="{00000001-05E4-2447-ACA2-DFA5F40C84DD}"/>
            </c:ext>
          </c:extLst>
        </c:ser>
        <c:dLbls>
          <c:showLegendKey val="0"/>
          <c:showVal val="0"/>
          <c:showCatName val="0"/>
          <c:showSerName val="0"/>
          <c:showPercent val="0"/>
          <c:showBubbleSize val="0"/>
        </c:dLbls>
        <c:gapWidth val="112"/>
        <c:overlap val="-6"/>
        <c:axId val="1496740448"/>
        <c:axId val="1645018944"/>
      </c:barChart>
      <c:catAx>
        <c:axId val="1496740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1645018944"/>
        <c:crosses val="autoZero"/>
        <c:auto val="1"/>
        <c:lblAlgn val="ctr"/>
        <c:lblOffset val="100"/>
        <c:noMultiLvlLbl val="0"/>
      </c:catAx>
      <c:valAx>
        <c:axId val="16450189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1496740448"/>
        <c:crosses val="autoZero"/>
        <c:crossBetween val="between"/>
      </c:valAx>
      <c:spPr>
        <a:noFill/>
        <a:ln>
          <a:noFill/>
        </a:ln>
        <a:effectLst/>
      </c:spPr>
    </c:plotArea>
    <c:legend>
      <c:legendPos val="b"/>
      <c:layout>
        <c:manualLayout>
          <c:xMode val="edge"/>
          <c:yMode val="edge"/>
          <c:x val="0.26475817171904303"/>
          <c:y val="0.89459100715379569"/>
          <c:w val="0.40158398680657725"/>
          <c:h val="0.10540897331538777"/>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D945D7-2A24-6844-8C98-C6471F6C2564}" type="doc">
      <dgm:prSet loTypeId="urn:microsoft.com/office/officeart/2005/8/layout/vList3" loCatId="" qsTypeId="urn:microsoft.com/office/officeart/2005/8/quickstyle/simple1" qsCatId="simple" csTypeId="urn:microsoft.com/office/officeart/2005/8/colors/accent1_2" csCatId="accent1" phldr="1"/>
      <dgm:spPr/>
    </dgm:pt>
    <dgm:pt modelId="{FDD86969-CB68-2144-BF2B-FA5296140B29}">
      <dgm:prSet phldrT="[Text]" custT="1"/>
      <dgm:spPr/>
      <dgm:t>
        <a:bodyPr/>
        <a:lstStyle/>
        <a:p>
          <a:pPr algn="ctr"/>
          <a:r>
            <a:rPr lang="en-US" sz="2200" dirty="0"/>
            <a:t>   </a:t>
          </a:r>
          <a:r>
            <a:rPr lang="en-US" sz="2400" dirty="0">
              <a:solidFill>
                <a:schemeClr val="accent6">
                  <a:lumMod val="50000"/>
                </a:schemeClr>
              </a:solidFill>
            </a:rPr>
            <a:t>Encourage principals, administrators, and school boards of education to hire qualified health education teachers </a:t>
          </a:r>
        </a:p>
      </dgm:t>
    </dgm:pt>
    <dgm:pt modelId="{7901313E-F8BB-6849-892E-26F3BCF0E16C}" type="parTrans" cxnId="{77BBB169-37B4-E34B-88F5-9B36D37557AF}">
      <dgm:prSet/>
      <dgm:spPr/>
      <dgm:t>
        <a:bodyPr/>
        <a:lstStyle/>
        <a:p>
          <a:endParaRPr lang="en-US"/>
        </a:p>
      </dgm:t>
    </dgm:pt>
    <dgm:pt modelId="{B457F84C-7FE1-F448-B8F2-59A8BB123BB6}" type="sibTrans" cxnId="{77BBB169-37B4-E34B-88F5-9B36D37557AF}">
      <dgm:prSet/>
      <dgm:spPr/>
      <dgm:t>
        <a:bodyPr/>
        <a:lstStyle/>
        <a:p>
          <a:endParaRPr lang="en-US"/>
        </a:p>
      </dgm:t>
    </dgm:pt>
    <dgm:pt modelId="{4231F7E2-1708-AE42-A4EC-D42CF0D5E048}">
      <dgm:prSet phldrT="[Text]" custT="1"/>
      <dgm:spPr/>
      <dgm:t>
        <a:bodyPr/>
        <a:lstStyle/>
        <a:p>
          <a:r>
            <a:rPr lang="en-US" sz="2200" dirty="0"/>
            <a:t>   </a:t>
          </a:r>
          <a:r>
            <a:rPr lang="en-US" sz="2400" dirty="0">
              <a:solidFill>
                <a:schemeClr val="accent6">
                  <a:lumMod val="50000"/>
                </a:schemeClr>
              </a:solidFill>
            </a:rPr>
            <a:t>Include certifications and academic majors of health education 	teachers in state and federal accountability reporting systems    (i.e. school report cards)</a:t>
          </a:r>
        </a:p>
      </dgm:t>
    </dgm:pt>
    <dgm:pt modelId="{8AC6EA86-2DCE-324D-A9A1-CA1549463A23}" type="parTrans" cxnId="{A9BD528F-4A31-094F-9D62-19B210F50361}">
      <dgm:prSet/>
      <dgm:spPr/>
      <dgm:t>
        <a:bodyPr/>
        <a:lstStyle/>
        <a:p>
          <a:endParaRPr lang="en-US"/>
        </a:p>
      </dgm:t>
    </dgm:pt>
    <dgm:pt modelId="{A0DAE687-502F-9245-83AB-AE6CFAA522D1}" type="sibTrans" cxnId="{A9BD528F-4A31-094F-9D62-19B210F50361}">
      <dgm:prSet/>
      <dgm:spPr/>
      <dgm:t>
        <a:bodyPr/>
        <a:lstStyle/>
        <a:p>
          <a:endParaRPr lang="en-US"/>
        </a:p>
      </dgm:t>
    </dgm:pt>
    <dgm:pt modelId="{3F3118D9-5B7B-894D-9E6B-D5A72EB334F4}">
      <dgm:prSet phldrT="[Text]" custT="1"/>
      <dgm:spPr/>
      <dgm:t>
        <a:bodyPr/>
        <a:lstStyle/>
        <a:p>
          <a:r>
            <a:rPr lang="en-US" sz="2200" dirty="0">
              <a:solidFill>
                <a:schemeClr val="accent6">
                  <a:lumMod val="50000"/>
                </a:schemeClr>
              </a:solidFill>
            </a:rPr>
            <a:t> </a:t>
          </a:r>
          <a:r>
            <a:rPr lang="en-US" sz="2400" dirty="0">
              <a:solidFill>
                <a:schemeClr val="accent6">
                  <a:lumMod val="50000"/>
                </a:schemeClr>
              </a:solidFill>
            </a:rPr>
            <a:t>Require an academic major in health education for teacher 	certification, licensure, or endorsement that includes pedagogical knowledge, health content knowledge, health pedagogical content knowledge. </a:t>
          </a:r>
        </a:p>
      </dgm:t>
    </dgm:pt>
    <dgm:pt modelId="{81B9596A-5AA6-9B46-943E-D5E8D9DCB3A2}" type="parTrans" cxnId="{8F87674B-854C-484D-8A26-33154B320DD8}">
      <dgm:prSet/>
      <dgm:spPr/>
      <dgm:t>
        <a:bodyPr/>
        <a:lstStyle/>
        <a:p>
          <a:endParaRPr lang="en-US"/>
        </a:p>
      </dgm:t>
    </dgm:pt>
    <dgm:pt modelId="{1DE77C83-6370-DC43-A37C-F7EA6705B422}" type="sibTrans" cxnId="{8F87674B-854C-484D-8A26-33154B320DD8}">
      <dgm:prSet/>
      <dgm:spPr/>
      <dgm:t>
        <a:bodyPr/>
        <a:lstStyle/>
        <a:p>
          <a:endParaRPr lang="en-US"/>
        </a:p>
      </dgm:t>
    </dgm:pt>
    <dgm:pt modelId="{ADF8CAC1-5E5F-644C-83EC-ACDBFB1DF0DC}" type="pres">
      <dgm:prSet presAssocID="{1AD945D7-2A24-6844-8C98-C6471F6C2564}" presName="linearFlow" presStyleCnt="0">
        <dgm:presLayoutVars>
          <dgm:dir/>
          <dgm:resizeHandles val="exact"/>
        </dgm:presLayoutVars>
      </dgm:prSet>
      <dgm:spPr/>
    </dgm:pt>
    <dgm:pt modelId="{A4A6609D-4D09-7C49-B8A7-FB3BEB3C7EE2}" type="pres">
      <dgm:prSet presAssocID="{FDD86969-CB68-2144-BF2B-FA5296140B29}" presName="composite" presStyleCnt="0"/>
      <dgm:spPr/>
    </dgm:pt>
    <dgm:pt modelId="{3F044F85-8981-0449-A5AD-B84A417BE496}" type="pres">
      <dgm:prSet presAssocID="{FDD86969-CB68-2144-BF2B-FA5296140B29}" presName="imgShp" presStyleLbl="fgImgPlace1" presStyleIdx="0" presStyleCnt="3" custScaleX="79420" custScaleY="79420" custLinFactX="-64832" custLinFactNeighborX="-100000" custLinFactNeighborY="-43"/>
      <dgm:spPr/>
    </dgm:pt>
    <dgm:pt modelId="{443BDE94-6F5A-0240-8D76-242A49DAA841}" type="pres">
      <dgm:prSet presAssocID="{FDD86969-CB68-2144-BF2B-FA5296140B29}" presName="txShp" presStyleLbl="node1" presStyleIdx="0" presStyleCnt="3" custScaleX="150376">
        <dgm:presLayoutVars>
          <dgm:bulletEnabled val="1"/>
        </dgm:presLayoutVars>
      </dgm:prSet>
      <dgm:spPr/>
    </dgm:pt>
    <dgm:pt modelId="{E03ECE2B-C691-7B42-92E7-9302FB32E98E}" type="pres">
      <dgm:prSet presAssocID="{B457F84C-7FE1-F448-B8F2-59A8BB123BB6}" presName="spacing" presStyleCnt="0"/>
      <dgm:spPr/>
    </dgm:pt>
    <dgm:pt modelId="{FB00A2DD-8DBC-194C-AE23-F4272395BAA6}" type="pres">
      <dgm:prSet presAssocID="{4231F7E2-1708-AE42-A4EC-D42CF0D5E048}" presName="composite" presStyleCnt="0"/>
      <dgm:spPr/>
    </dgm:pt>
    <dgm:pt modelId="{E07414B5-6C13-7246-AE4B-466ACFB7571F}" type="pres">
      <dgm:prSet presAssocID="{4231F7E2-1708-AE42-A4EC-D42CF0D5E048}" presName="imgShp" presStyleLbl="fgImgPlace1" presStyleIdx="1" presStyleCnt="3" custScaleX="79138" custScaleY="79138" custLinFactX="-55097" custLinFactNeighborX="-100000" custLinFactNeighborY="3894"/>
      <dgm:spPr/>
    </dgm:pt>
    <dgm:pt modelId="{209317AB-CDB9-2241-8C4B-2EB1D03269AF}" type="pres">
      <dgm:prSet presAssocID="{4231F7E2-1708-AE42-A4EC-D42CF0D5E048}" presName="txShp" presStyleLbl="node1" presStyleIdx="1" presStyleCnt="3" custScaleX="150376">
        <dgm:presLayoutVars>
          <dgm:bulletEnabled val="1"/>
        </dgm:presLayoutVars>
      </dgm:prSet>
      <dgm:spPr/>
    </dgm:pt>
    <dgm:pt modelId="{C4C4305A-3BC5-B946-873C-DCA07676A350}" type="pres">
      <dgm:prSet presAssocID="{A0DAE687-502F-9245-83AB-AE6CFAA522D1}" presName="spacing" presStyleCnt="0"/>
      <dgm:spPr/>
    </dgm:pt>
    <dgm:pt modelId="{61A29FF8-53D4-ED4B-BDA8-415CD76EAC39}" type="pres">
      <dgm:prSet presAssocID="{3F3118D9-5B7B-894D-9E6B-D5A72EB334F4}" presName="composite" presStyleCnt="0"/>
      <dgm:spPr/>
    </dgm:pt>
    <dgm:pt modelId="{6FA943BA-BA0B-CA4B-93B3-2F53659124EA}" type="pres">
      <dgm:prSet presAssocID="{3F3118D9-5B7B-894D-9E6B-D5A72EB334F4}" presName="imgShp" presStyleLbl="fgImgPlace1" presStyleIdx="2" presStyleCnt="3" custScaleX="77801" custScaleY="77801" custLinFactX="-61613" custLinFactNeighborX="-100000" custLinFactNeighborY="-3894"/>
      <dgm:spPr/>
    </dgm:pt>
    <dgm:pt modelId="{C2FBA4F8-F3AC-FC45-A3D3-DBCE65A9CB27}" type="pres">
      <dgm:prSet presAssocID="{3F3118D9-5B7B-894D-9E6B-D5A72EB334F4}" presName="txShp" presStyleLbl="node1" presStyleIdx="2" presStyleCnt="3" custScaleX="150376" custScaleY="121803" custLinFactNeighborX="3542" custLinFactNeighborY="483">
        <dgm:presLayoutVars>
          <dgm:bulletEnabled val="1"/>
        </dgm:presLayoutVars>
      </dgm:prSet>
      <dgm:spPr/>
    </dgm:pt>
  </dgm:ptLst>
  <dgm:cxnLst>
    <dgm:cxn modelId="{99B70C20-5FDC-1648-8E12-7A6F4F8982F3}" type="presOf" srcId="{3F3118D9-5B7B-894D-9E6B-D5A72EB334F4}" destId="{C2FBA4F8-F3AC-FC45-A3D3-DBCE65A9CB27}" srcOrd="0" destOrd="0" presId="urn:microsoft.com/office/officeart/2005/8/layout/vList3"/>
    <dgm:cxn modelId="{8F87674B-854C-484D-8A26-33154B320DD8}" srcId="{1AD945D7-2A24-6844-8C98-C6471F6C2564}" destId="{3F3118D9-5B7B-894D-9E6B-D5A72EB334F4}" srcOrd="2" destOrd="0" parTransId="{81B9596A-5AA6-9B46-943E-D5E8D9DCB3A2}" sibTransId="{1DE77C83-6370-DC43-A37C-F7EA6705B422}"/>
    <dgm:cxn modelId="{227D6357-D95F-D54B-B5E1-B4E50E950B4C}" type="presOf" srcId="{4231F7E2-1708-AE42-A4EC-D42CF0D5E048}" destId="{209317AB-CDB9-2241-8C4B-2EB1D03269AF}" srcOrd="0" destOrd="0" presId="urn:microsoft.com/office/officeart/2005/8/layout/vList3"/>
    <dgm:cxn modelId="{77BBB169-37B4-E34B-88F5-9B36D37557AF}" srcId="{1AD945D7-2A24-6844-8C98-C6471F6C2564}" destId="{FDD86969-CB68-2144-BF2B-FA5296140B29}" srcOrd="0" destOrd="0" parTransId="{7901313E-F8BB-6849-892E-26F3BCF0E16C}" sibTransId="{B457F84C-7FE1-F448-B8F2-59A8BB123BB6}"/>
    <dgm:cxn modelId="{A9BD528F-4A31-094F-9D62-19B210F50361}" srcId="{1AD945D7-2A24-6844-8C98-C6471F6C2564}" destId="{4231F7E2-1708-AE42-A4EC-D42CF0D5E048}" srcOrd="1" destOrd="0" parTransId="{8AC6EA86-2DCE-324D-A9A1-CA1549463A23}" sibTransId="{A0DAE687-502F-9245-83AB-AE6CFAA522D1}"/>
    <dgm:cxn modelId="{C808729E-BC72-3C4F-8B82-8FC41C18A9AE}" type="presOf" srcId="{1AD945D7-2A24-6844-8C98-C6471F6C2564}" destId="{ADF8CAC1-5E5F-644C-83EC-ACDBFB1DF0DC}" srcOrd="0" destOrd="0" presId="urn:microsoft.com/office/officeart/2005/8/layout/vList3"/>
    <dgm:cxn modelId="{E923F0CA-656F-3342-AB0A-4A3EAFA9FCA4}" type="presOf" srcId="{FDD86969-CB68-2144-BF2B-FA5296140B29}" destId="{443BDE94-6F5A-0240-8D76-242A49DAA841}" srcOrd="0" destOrd="0" presId="urn:microsoft.com/office/officeart/2005/8/layout/vList3"/>
    <dgm:cxn modelId="{A915F6A8-FE16-A843-BA4D-9B9056331177}" type="presParOf" srcId="{ADF8CAC1-5E5F-644C-83EC-ACDBFB1DF0DC}" destId="{A4A6609D-4D09-7C49-B8A7-FB3BEB3C7EE2}" srcOrd="0" destOrd="0" presId="urn:microsoft.com/office/officeart/2005/8/layout/vList3"/>
    <dgm:cxn modelId="{D3BB4F31-A8B9-C74E-A7CF-D025BB22B7A8}" type="presParOf" srcId="{A4A6609D-4D09-7C49-B8A7-FB3BEB3C7EE2}" destId="{3F044F85-8981-0449-A5AD-B84A417BE496}" srcOrd="0" destOrd="0" presId="urn:microsoft.com/office/officeart/2005/8/layout/vList3"/>
    <dgm:cxn modelId="{787A98E8-EAB6-254E-838F-D5EEF89AF665}" type="presParOf" srcId="{A4A6609D-4D09-7C49-B8A7-FB3BEB3C7EE2}" destId="{443BDE94-6F5A-0240-8D76-242A49DAA841}" srcOrd="1" destOrd="0" presId="urn:microsoft.com/office/officeart/2005/8/layout/vList3"/>
    <dgm:cxn modelId="{BD05BFC3-B596-1E48-A4C2-83723E8B4288}" type="presParOf" srcId="{ADF8CAC1-5E5F-644C-83EC-ACDBFB1DF0DC}" destId="{E03ECE2B-C691-7B42-92E7-9302FB32E98E}" srcOrd="1" destOrd="0" presId="urn:microsoft.com/office/officeart/2005/8/layout/vList3"/>
    <dgm:cxn modelId="{767CD955-2220-3B45-B83D-1F295DADDE73}" type="presParOf" srcId="{ADF8CAC1-5E5F-644C-83EC-ACDBFB1DF0DC}" destId="{FB00A2DD-8DBC-194C-AE23-F4272395BAA6}" srcOrd="2" destOrd="0" presId="urn:microsoft.com/office/officeart/2005/8/layout/vList3"/>
    <dgm:cxn modelId="{D7837E20-D95A-054F-B5D4-C0B523A20600}" type="presParOf" srcId="{FB00A2DD-8DBC-194C-AE23-F4272395BAA6}" destId="{E07414B5-6C13-7246-AE4B-466ACFB7571F}" srcOrd="0" destOrd="0" presId="urn:microsoft.com/office/officeart/2005/8/layout/vList3"/>
    <dgm:cxn modelId="{817DB058-1103-CB43-8E0A-BDB36840D8BA}" type="presParOf" srcId="{FB00A2DD-8DBC-194C-AE23-F4272395BAA6}" destId="{209317AB-CDB9-2241-8C4B-2EB1D03269AF}" srcOrd="1" destOrd="0" presId="urn:microsoft.com/office/officeart/2005/8/layout/vList3"/>
    <dgm:cxn modelId="{B186F1DD-8E85-2D4E-B5F3-6A0C1A387EEB}" type="presParOf" srcId="{ADF8CAC1-5E5F-644C-83EC-ACDBFB1DF0DC}" destId="{C4C4305A-3BC5-B946-873C-DCA07676A350}" srcOrd="3" destOrd="0" presId="urn:microsoft.com/office/officeart/2005/8/layout/vList3"/>
    <dgm:cxn modelId="{35999C3B-7846-C74F-87C2-2BB637FC2F56}" type="presParOf" srcId="{ADF8CAC1-5E5F-644C-83EC-ACDBFB1DF0DC}" destId="{61A29FF8-53D4-ED4B-BDA8-415CD76EAC39}" srcOrd="4" destOrd="0" presId="urn:microsoft.com/office/officeart/2005/8/layout/vList3"/>
    <dgm:cxn modelId="{E4B32284-4CA5-8F4A-AB95-1155BAE09FE2}" type="presParOf" srcId="{61A29FF8-53D4-ED4B-BDA8-415CD76EAC39}" destId="{6FA943BA-BA0B-CA4B-93B3-2F53659124EA}" srcOrd="0" destOrd="0" presId="urn:microsoft.com/office/officeart/2005/8/layout/vList3"/>
    <dgm:cxn modelId="{57A50E84-81F2-9E4D-AC87-95E68285D9C8}" type="presParOf" srcId="{61A29FF8-53D4-ED4B-BDA8-415CD76EAC39}" destId="{C2FBA4F8-F3AC-FC45-A3D3-DBCE65A9CB27}" srcOrd="1" destOrd="0" presId="urn:microsoft.com/office/officeart/2005/8/layout/vList3"/>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AD945D7-2A24-6844-8C98-C6471F6C2564}" type="doc">
      <dgm:prSet loTypeId="urn:microsoft.com/office/officeart/2005/8/layout/vList3" loCatId="" qsTypeId="urn:microsoft.com/office/officeart/2005/8/quickstyle/simple1" qsCatId="simple" csTypeId="urn:microsoft.com/office/officeart/2005/8/colors/accent1_2" csCatId="accent1" phldr="1"/>
      <dgm:spPr/>
    </dgm:pt>
    <dgm:pt modelId="{FDD86969-CB68-2144-BF2B-FA5296140B29}">
      <dgm:prSet phldrT="[Text]" custT="1"/>
      <dgm:spPr/>
      <dgm:t>
        <a:bodyPr/>
        <a:lstStyle/>
        <a:p>
          <a:pPr algn="ctr"/>
          <a:r>
            <a:rPr lang="en-US" sz="2400" dirty="0">
              <a:solidFill>
                <a:schemeClr val="accent6">
                  <a:lumMod val="50000"/>
                </a:schemeClr>
              </a:solidFill>
            </a:rPr>
            <a:t>Establish Health People 2030 goals to that aim to increase the proportion of schools that require newly hired staff who teach health education to have an undergraduate or a graduate degree (not simply “training”) in health education</a:t>
          </a:r>
        </a:p>
      </dgm:t>
    </dgm:pt>
    <dgm:pt modelId="{7901313E-F8BB-6849-892E-26F3BCF0E16C}" type="parTrans" cxnId="{77BBB169-37B4-E34B-88F5-9B36D37557AF}">
      <dgm:prSet/>
      <dgm:spPr/>
      <dgm:t>
        <a:bodyPr/>
        <a:lstStyle/>
        <a:p>
          <a:endParaRPr lang="en-US"/>
        </a:p>
      </dgm:t>
    </dgm:pt>
    <dgm:pt modelId="{B457F84C-7FE1-F448-B8F2-59A8BB123BB6}" type="sibTrans" cxnId="{77BBB169-37B4-E34B-88F5-9B36D37557AF}">
      <dgm:prSet/>
      <dgm:spPr/>
      <dgm:t>
        <a:bodyPr/>
        <a:lstStyle/>
        <a:p>
          <a:endParaRPr lang="en-US"/>
        </a:p>
      </dgm:t>
    </dgm:pt>
    <dgm:pt modelId="{4231F7E2-1708-AE42-A4EC-D42CF0D5E048}">
      <dgm:prSet phldrT="[Text]" custT="1"/>
      <dgm:spPr/>
      <dgm:t>
        <a:bodyPr/>
        <a:lstStyle/>
        <a:p>
          <a:r>
            <a:rPr lang="en-US" sz="2200" dirty="0"/>
            <a:t>   </a:t>
          </a:r>
          <a:r>
            <a:rPr lang="en-US" sz="2400" dirty="0">
              <a:solidFill>
                <a:schemeClr val="accent6">
                  <a:lumMod val="50000"/>
                </a:schemeClr>
              </a:solidFill>
            </a:rPr>
            <a:t>Encourage collaboration between state departments of education and institutions of higher education to establish academic majors in health education to meet the staffing needs of school districts for qualified health education teachers. </a:t>
          </a:r>
        </a:p>
      </dgm:t>
    </dgm:pt>
    <dgm:pt modelId="{8AC6EA86-2DCE-324D-A9A1-CA1549463A23}" type="parTrans" cxnId="{A9BD528F-4A31-094F-9D62-19B210F50361}">
      <dgm:prSet/>
      <dgm:spPr/>
      <dgm:t>
        <a:bodyPr/>
        <a:lstStyle/>
        <a:p>
          <a:endParaRPr lang="en-US"/>
        </a:p>
      </dgm:t>
    </dgm:pt>
    <dgm:pt modelId="{A0DAE687-502F-9245-83AB-AE6CFAA522D1}" type="sibTrans" cxnId="{A9BD528F-4A31-094F-9D62-19B210F50361}">
      <dgm:prSet/>
      <dgm:spPr/>
      <dgm:t>
        <a:bodyPr/>
        <a:lstStyle/>
        <a:p>
          <a:endParaRPr lang="en-US"/>
        </a:p>
      </dgm:t>
    </dgm:pt>
    <dgm:pt modelId="{3F3118D9-5B7B-894D-9E6B-D5A72EB334F4}">
      <dgm:prSet phldrT="[Text]" custT="1"/>
      <dgm:spPr/>
      <dgm:t>
        <a:bodyPr/>
        <a:lstStyle/>
        <a:p>
          <a:r>
            <a:rPr lang="en-US" sz="2200" dirty="0">
              <a:solidFill>
                <a:schemeClr val="accent6">
                  <a:lumMod val="50000"/>
                </a:schemeClr>
              </a:solidFill>
            </a:rPr>
            <a:t> </a:t>
          </a:r>
          <a:r>
            <a:rPr lang="en-US" sz="2400" dirty="0">
              <a:solidFill>
                <a:schemeClr val="accent6">
                  <a:lumMod val="50000"/>
                </a:schemeClr>
              </a:solidFill>
            </a:rPr>
            <a:t>Promote the message that health education, when taught by qualified health teachers, provides youth with the knowledge and skills to practice healthy behaviors and reduce health risk behaviors, which positively affects students’ academic performance. </a:t>
          </a:r>
        </a:p>
      </dgm:t>
    </dgm:pt>
    <dgm:pt modelId="{81B9596A-5AA6-9B46-943E-D5E8D9DCB3A2}" type="parTrans" cxnId="{8F87674B-854C-484D-8A26-33154B320DD8}">
      <dgm:prSet/>
      <dgm:spPr/>
      <dgm:t>
        <a:bodyPr/>
        <a:lstStyle/>
        <a:p>
          <a:endParaRPr lang="en-US"/>
        </a:p>
      </dgm:t>
    </dgm:pt>
    <dgm:pt modelId="{1DE77C83-6370-DC43-A37C-F7EA6705B422}" type="sibTrans" cxnId="{8F87674B-854C-484D-8A26-33154B320DD8}">
      <dgm:prSet/>
      <dgm:spPr/>
      <dgm:t>
        <a:bodyPr/>
        <a:lstStyle/>
        <a:p>
          <a:endParaRPr lang="en-US"/>
        </a:p>
      </dgm:t>
    </dgm:pt>
    <dgm:pt modelId="{ADF8CAC1-5E5F-644C-83EC-ACDBFB1DF0DC}" type="pres">
      <dgm:prSet presAssocID="{1AD945D7-2A24-6844-8C98-C6471F6C2564}" presName="linearFlow" presStyleCnt="0">
        <dgm:presLayoutVars>
          <dgm:dir/>
          <dgm:resizeHandles val="exact"/>
        </dgm:presLayoutVars>
      </dgm:prSet>
      <dgm:spPr/>
    </dgm:pt>
    <dgm:pt modelId="{A4A6609D-4D09-7C49-B8A7-FB3BEB3C7EE2}" type="pres">
      <dgm:prSet presAssocID="{FDD86969-CB68-2144-BF2B-FA5296140B29}" presName="composite" presStyleCnt="0"/>
      <dgm:spPr/>
    </dgm:pt>
    <dgm:pt modelId="{3F044F85-8981-0449-A5AD-B84A417BE496}" type="pres">
      <dgm:prSet presAssocID="{FDD86969-CB68-2144-BF2B-FA5296140B29}" presName="imgShp" presStyleLbl="fgImgPlace1" presStyleIdx="0" presStyleCnt="3" custScaleX="79420" custScaleY="79420" custLinFactX="-64832" custLinFactNeighborX="-100000" custLinFactNeighborY="-43"/>
      <dgm:spPr/>
    </dgm:pt>
    <dgm:pt modelId="{443BDE94-6F5A-0240-8D76-242A49DAA841}" type="pres">
      <dgm:prSet presAssocID="{FDD86969-CB68-2144-BF2B-FA5296140B29}" presName="txShp" presStyleLbl="node1" presStyleIdx="0" presStyleCnt="3" custScaleX="150376" custScaleY="149689">
        <dgm:presLayoutVars>
          <dgm:bulletEnabled val="1"/>
        </dgm:presLayoutVars>
      </dgm:prSet>
      <dgm:spPr/>
    </dgm:pt>
    <dgm:pt modelId="{E03ECE2B-C691-7B42-92E7-9302FB32E98E}" type="pres">
      <dgm:prSet presAssocID="{B457F84C-7FE1-F448-B8F2-59A8BB123BB6}" presName="spacing" presStyleCnt="0"/>
      <dgm:spPr/>
    </dgm:pt>
    <dgm:pt modelId="{FB00A2DD-8DBC-194C-AE23-F4272395BAA6}" type="pres">
      <dgm:prSet presAssocID="{4231F7E2-1708-AE42-A4EC-D42CF0D5E048}" presName="composite" presStyleCnt="0"/>
      <dgm:spPr/>
    </dgm:pt>
    <dgm:pt modelId="{E07414B5-6C13-7246-AE4B-466ACFB7571F}" type="pres">
      <dgm:prSet presAssocID="{4231F7E2-1708-AE42-A4EC-D42CF0D5E048}" presName="imgShp" presStyleLbl="fgImgPlace1" presStyleIdx="1" presStyleCnt="3" custScaleX="79138" custScaleY="79138" custLinFactX="-55097" custLinFactNeighborX="-100000" custLinFactNeighborY="3894"/>
      <dgm:spPr/>
    </dgm:pt>
    <dgm:pt modelId="{209317AB-CDB9-2241-8C4B-2EB1D03269AF}" type="pres">
      <dgm:prSet presAssocID="{4231F7E2-1708-AE42-A4EC-D42CF0D5E048}" presName="txShp" presStyleLbl="node1" presStyleIdx="1" presStyleCnt="3" custScaleX="150376" custScaleY="165411">
        <dgm:presLayoutVars>
          <dgm:bulletEnabled val="1"/>
        </dgm:presLayoutVars>
      </dgm:prSet>
      <dgm:spPr/>
    </dgm:pt>
    <dgm:pt modelId="{C4C4305A-3BC5-B946-873C-DCA07676A350}" type="pres">
      <dgm:prSet presAssocID="{A0DAE687-502F-9245-83AB-AE6CFAA522D1}" presName="spacing" presStyleCnt="0"/>
      <dgm:spPr/>
    </dgm:pt>
    <dgm:pt modelId="{61A29FF8-53D4-ED4B-BDA8-415CD76EAC39}" type="pres">
      <dgm:prSet presAssocID="{3F3118D9-5B7B-894D-9E6B-D5A72EB334F4}" presName="composite" presStyleCnt="0"/>
      <dgm:spPr/>
    </dgm:pt>
    <dgm:pt modelId="{6FA943BA-BA0B-CA4B-93B3-2F53659124EA}" type="pres">
      <dgm:prSet presAssocID="{3F3118D9-5B7B-894D-9E6B-D5A72EB334F4}" presName="imgShp" presStyleLbl="fgImgPlace1" presStyleIdx="2" presStyleCnt="3" custScaleX="77801" custScaleY="77801" custLinFactX="-61613" custLinFactNeighborX="-100000" custLinFactNeighborY="-3894"/>
      <dgm:spPr/>
    </dgm:pt>
    <dgm:pt modelId="{C2FBA4F8-F3AC-FC45-A3D3-DBCE65A9CB27}" type="pres">
      <dgm:prSet presAssocID="{3F3118D9-5B7B-894D-9E6B-D5A72EB334F4}" presName="txShp" presStyleLbl="node1" presStyleIdx="2" presStyleCnt="3" custScaleX="150376" custScaleY="149391">
        <dgm:presLayoutVars>
          <dgm:bulletEnabled val="1"/>
        </dgm:presLayoutVars>
      </dgm:prSet>
      <dgm:spPr/>
    </dgm:pt>
  </dgm:ptLst>
  <dgm:cxnLst>
    <dgm:cxn modelId="{99B70C20-5FDC-1648-8E12-7A6F4F8982F3}" type="presOf" srcId="{3F3118D9-5B7B-894D-9E6B-D5A72EB334F4}" destId="{C2FBA4F8-F3AC-FC45-A3D3-DBCE65A9CB27}" srcOrd="0" destOrd="0" presId="urn:microsoft.com/office/officeart/2005/8/layout/vList3"/>
    <dgm:cxn modelId="{8F87674B-854C-484D-8A26-33154B320DD8}" srcId="{1AD945D7-2A24-6844-8C98-C6471F6C2564}" destId="{3F3118D9-5B7B-894D-9E6B-D5A72EB334F4}" srcOrd="2" destOrd="0" parTransId="{81B9596A-5AA6-9B46-943E-D5E8D9DCB3A2}" sibTransId="{1DE77C83-6370-DC43-A37C-F7EA6705B422}"/>
    <dgm:cxn modelId="{227D6357-D95F-D54B-B5E1-B4E50E950B4C}" type="presOf" srcId="{4231F7E2-1708-AE42-A4EC-D42CF0D5E048}" destId="{209317AB-CDB9-2241-8C4B-2EB1D03269AF}" srcOrd="0" destOrd="0" presId="urn:microsoft.com/office/officeart/2005/8/layout/vList3"/>
    <dgm:cxn modelId="{77BBB169-37B4-E34B-88F5-9B36D37557AF}" srcId="{1AD945D7-2A24-6844-8C98-C6471F6C2564}" destId="{FDD86969-CB68-2144-BF2B-FA5296140B29}" srcOrd="0" destOrd="0" parTransId="{7901313E-F8BB-6849-892E-26F3BCF0E16C}" sibTransId="{B457F84C-7FE1-F448-B8F2-59A8BB123BB6}"/>
    <dgm:cxn modelId="{A9BD528F-4A31-094F-9D62-19B210F50361}" srcId="{1AD945D7-2A24-6844-8C98-C6471F6C2564}" destId="{4231F7E2-1708-AE42-A4EC-D42CF0D5E048}" srcOrd="1" destOrd="0" parTransId="{8AC6EA86-2DCE-324D-A9A1-CA1549463A23}" sibTransId="{A0DAE687-502F-9245-83AB-AE6CFAA522D1}"/>
    <dgm:cxn modelId="{C808729E-BC72-3C4F-8B82-8FC41C18A9AE}" type="presOf" srcId="{1AD945D7-2A24-6844-8C98-C6471F6C2564}" destId="{ADF8CAC1-5E5F-644C-83EC-ACDBFB1DF0DC}" srcOrd="0" destOrd="0" presId="urn:microsoft.com/office/officeart/2005/8/layout/vList3"/>
    <dgm:cxn modelId="{E923F0CA-656F-3342-AB0A-4A3EAFA9FCA4}" type="presOf" srcId="{FDD86969-CB68-2144-BF2B-FA5296140B29}" destId="{443BDE94-6F5A-0240-8D76-242A49DAA841}" srcOrd="0" destOrd="0" presId="urn:microsoft.com/office/officeart/2005/8/layout/vList3"/>
    <dgm:cxn modelId="{A915F6A8-FE16-A843-BA4D-9B9056331177}" type="presParOf" srcId="{ADF8CAC1-5E5F-644C-83EC-ACDBFB1DF0DC}" destId="{A4A6609D-4D09-7C49-B8A7-FB3BEB3C7EE2}" srcOrd="0" destOrd="0" presId="urn:microsoft.com/office/officeart/2005/8/layout/vList3"/>
    <dgm:cxn modelId="{D3BB4F31-A8B9-C74E-A7CF-D025BB22B7A8}" type="presParOf" srcId="{A4A6609D-4D09-7C49-B8A7-FB3BEB3C7EE2}" destId="{3F044F85-8981-0449-A5AD-B84A417BE496}" srcOrd="0" destOrd="0" presId="urn:microsoft.com/office/officeart/2005/8/layout/vList3"/>
    <dgm:cxn modelId="{787A98E8-EAB6-254E-838F-D5EEF89AF665}" type="presParOf" srcId="{A4A6609D-4D09-7C49-B8A7-FB3BEB3C7EE2}" destId="{443BDE94-6F5A-0240-8D76-242A49DAA841}" srcOrd="1" destOrd="0" presId="urn:microsoft.com/office/officeart/2005/8/layout/vList3"/>
    <dgm:cxn modelId="{BD05BFC3-B596-1E48-A4C2-83723E8B4288}" type="presParOf" srcId="{ADF8CAC1-5E5F-644C-83EC-ACDBFB1DF0DC}" destId="{E03ECE2B-C691-7B42-92E7-9302FB32E98E}" srcOrd="1" destOrd="0" presId="urn:microsoft.com/office/officeart/2005/8/layout/vList3"/>
    <dgm:cxn modelId="{767CD955-2220-3B45-B83D-1F295DADDE73}" type="presParOf" srcId="{ADF8CAC1-5E5F-644C-83EC-ACDBFB1DF0DC}" destId="{FB00A2DD-8DBC-194C-AE23-F4272395BAA6}" srcOrd="2" destOrd="0" presId="urn:microsoft.com/office/officeart/2005/8/layout/vList3"/>
    <dgm:cxn modelId="{D7837E20-D95A-054F-B5D4-C0B523A20600}" type="presParOf" srcId="{FB00A2DD-8DBC-194C-AE23-F4272395BAA6}" destId="{E07414B5-6C13-7246-AE4B-466ACFB7571F}" srcOrd="0" destOrd="0" presId="urn:microsoft.com/office/officeart/2005/8/layout/vList3"/>
    <dgm:cxn modelId="{817DB058-1103-CB43-8E0A-BDB36840D8BA}" type="presParOf" srcId="{FB00A2DD-8DBC-194C-AE23-F4272395BAA6}" destId="{209317AB-CDB9-2241-8C4B-2EB1D03269AF}" srcOrd="1" destOrd="0" presId="urn:microsoft.com/office/officeart/2005/8/layout/vList3"/>
    <dgm:cxn modelId="{B186F1DD-8E85-2D4E-B5F3-6A0C1A387EEB}" type="presParOf" srcId="{ADF8CAC1-5E5F-644C-83EC-ACDBFB1DF0DC}" destId="{C4C4305A-3BC5-B946-873C-DCA07676A350}" srcOrd="3" destOrd="0" presId="urn:microsoft.com/office/officeart/2005/8/layout/vList3"/>
    <dgm:cxn modelId="{35999C3B-7846-C74F-87C2-2BB637FC2F56}" type="presParOf" srcId="{ADF8CAC1-5E5F-644C-83EC-ACDBFB1DF0DC}" destId="{61A29FF8-53D4-ED4B-BDA8-415CD76EAC39}" srcOrd="4" destOrd="0" presId="urn:microsoft.com/office/officeart/2005/8/layout/vList3"/>
    <dgm:cxn modelId="{E4B32284-4CA5-8F4A-AB95-1155BAE09FE2}" type="presParOf" srcId="{61A29FF8-53D4-ED4B-BDA8-415CD76EAC39}" destId="{6FA943BA-BA0B-CA4B-93B3-2F53659124EA}" srcOrd="0" destOrd="0" presId="urn:microsoft.com/office/officeart/2005/8/layout/vList3"/>
    <dgm:cxn modelId="{57A50E84-81F2-9E4D-AC87-95E68285D9C8}" type="presParOf" srcId="{61A29FF8-53D4-ED4B-BDA8-415CD76EAC39}" destId="{C2FBA4F8-F3AC-FC45-A3D3-DBCE65A9CB27}" srcOrd="1" destOrd="0" presId="urn:microsoft.com/office/officeart/2005/8/layout/vList3"/>
  </dgm:cxnLst>
  <dgm:bg/>
  <dgm:whole/>
  <dgm:extLst>
    <a:ext uri="http://schemas.microsoft.com/office/drawing/2008/diagram">
      <dsp:dataModelExt xmlns:dsp="http://schemas.microsoft.com/office/drawing/2008/diagram" relId="rId1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3BDE94-6F5A-0240-8D76-242A49DAA841}">
      <dsp:nvSpPr>
        <dsp:cNvPr id="0" name=""/>
        <dsp:cNvSpPr/>
      </dsp:nvSpPr>
      <dsp:spPr>
        <a:xfrm rot="10800000">
          <a:off x="-1" y="324"/>
          <a:ext cx="9328525" cy="116731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755" tIns="83820" rIns="156464" bIns="83820" numCol="1" spcCol="1270" anchor="ctr" anchorCtr="0">
          <a:noAutofit/>
        </a:bodyPr>
        <a:lstStyle/>
        <a:p>
          <a:pPr marL="0" lvl="0" indent="0" algn="ctr" defTabSz="977900">
            <a:lnSpc>
              <a:spcPct val="90000"/>
            </a:lnSpc>
            <a:spcBef>
              <a:spcPct val="0"/>
            </a:spcBef>
            <a:spcAft>
              <a:spcPct val="35000"/>
            </a:spcAft>
            <a:buNone/>
          </a:pPr>
          <a:r>
            <a:rPr lang="en-US" sz="2200" kern="1200" dirty="0"/>
            <a:t>   </a:t>
          </a:r>
          <a:r>
            <a:rPr lang="en-US" sz="2400" kern="1200" dirty="0">
              <a:solidFill>
                <a:schemeClr val="accent6">
                  <a:lumMod val="50000"/>
                </a:schemeClr>
              </a:solidFill>
            </a:rPr>
            <a:t>Encourage principals, administrators, and school boards of education to hire qualified health education teachers </a:t>
          </a:r>
        </a:p>
      </dsp:txBody>
      <dsp:txXfrm rot="10800000">
        <a:off x="291828" y="324"/>
        <a:ext cx="9036696" cy="1167317"/>
      </dsp:txXfrm>
    </dsp:sp>
    <dsp:sp modelId="{3F044F85-8981-0449-A5AD-B84A417BE496}">
      <dsp:nvSpPr>
        <dsp:cNvPr id="0" name=""/>
        <dsp:cNvSpPr/>
      </dsp:nvSpPr>
      <dsp:spPr>
        <a:xfrm>
          <a:off x="0" y="119940"/>
          <a:ext cx="927083" cy="927083"/>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09317AB-CDB9-2241-8C4B-2EB1D03269AF}">
      <dsp:nvSpPr>
        <dsp:cNvPr id="0" name=""/>
        <dsp:cNvSpPr/>
      </dsp:nvSpPr>
      <dsp:spPr>
        <a:xfrm rot="10800000">
          <a:off x="-1" y="1516095"/>
          <a:ext cx="9328525" cy="116731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755" tIns="83820" rIns="156464" bIns="83820" numCol="1" spcCol="1270" anchor="ctr" anchorCtr="0">
          <a:noAutofit/>
        </a:bodyPr>
        <a:lstStyle/>
        <a:p>
          <a:pPr marL="0" lvl="0" indent="0" algn="ctr" defTabSz="977900">
            <a:lnSpc>
              <a:spcPct val="90000"/>
            </a:lnSpc>
            <a:spcBef>
              <a:spcPct val="0"/>
            </a:spcBef>
            <a:spcAft>
              <a:spcPct val="35000"/>
            </a:spcAft>
            <a:buNone/>
          </a:pPr>
          <a:r>
            <a:rPr lang="en-US" sz="2200" kern="1200" dirty="0"/>
            <a:t>   </a:t>
          </a:r>
          <a:r>
            <a:rPr lang="en-US" sz="2400" kern="1200" dirty="0">
              <a:solidFill>
                <a:schemeClr val="accent6">
                  <a:lumMod val="50000"/>
                </a:schemeClr>
              </a:solidFill>
            </a:rPr>
            <a:t>Include certifications and academic majors of health education 	teachers in state and federal accountability reporting systems    (i.e. school report cards)</a:t>
          </a:r>
        </a:p>
      </dsp:txBody>
      <dsp:txXfrm rot="10800000">
        <a:off x="291828" y="1516095"/>
        <a:ext cx="9036696" cy="1167317"/>
      </dsp:txXfrm>
    </dsp:sp>
    <dsp:sp modelId="{E07414B5-6C13-7246-AE4B-466ACFB7571F}">
      <dsp:nvSpPr>
        <dsp:cNvPr id="0" name=""/>
        <dsp:cNvSpPr/>
      </dsp:nvSpPr>
      <dsp:spPr>
        <a:xfrm>
          <a:off x="0" y="1683314"/>
          <a:ext cx="923792" cy="923792"/>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2FBA4F8-F3AC-FC45-A3D3-DBCE65A9CB27}">
      <dsp:nvSpPr>
        <dsp:cNvPr id="0" name=""/>
        <dsp:cNvSpPr/>
      </dsp:nvSpPr>
      <dsp:spPr>
        <a:xfrm rot="10800000">
          <a:off x="-1" y="3032191"/>
          <a:ext cx="9328525" cy="1421828"/>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755" tIns="83820" rIns="156464" bIns="83820" numCol="1" spcCol="1270" anchor="ctr" anchorCtr="0">
          <a:noAutofit/>
        </a:bodyPr>
        <a:lstStyle/>
        <a:p>
          <a:pPr marL="0" lvl="0" indent="0" algn="ctr" defTabSz="977900">
            <a:lnSpc>
              <a:spcPct val="90000"/>
            </a:lnSpc>
            <a:spcBef>
              <a:spcPct val="0"/>
            </a:spcBef>
            <a:spcAft>
              <a:spcPct val="35000"/>
            </a:spcAft>
            <a:buNone/>
          </a:pPr>
          <a:r>
            <a:rPr lang="en-US" sz="2200" kern="1200" dirty="0">
              <a:solidFill>
                <a:schemeClr val="accent6">
                  <a:lumMod val="50000"/>
                </a:schemeClr>
              </a:solidFill>
            </a:rPr>
            <a:t> </a:t>
          </a:r>
          <a:r>
            <a:rPr lang="en-US" sz="2400" kern="1200" dirty="0">
              <a:solidFill>
                <a:schemeClr val="accent6">
                  <a:lumMod val="50000"/>
                </a:schemeClr>
              </a:solidFill>
            </a:rPr>
            <a:t>Require an academic major in health education for teacher 	certification, licensure, or endorsement that includes pedagogical knowledge, health content knowledge, health pedagogical content knowledge. </a:t>
          </a:r>
        </a:p>
      </dsp:txBody>
      <dsp:txXfrm rot="10800000">
        <a:off x="355456" y="3032191"/>
        <a:ext cx="8973068" cy="1421828"/>
      </dsp:txXfrm>
    </dsp:sp>
    <dsp:sp modelId="{6FA943BA-BA0B-CA4B-93B3-2F53659124EA}">
      <dsp:nvSpPr>
        <dsp:cNvPr id="0" name=""/>
        <dsp:cNvSpPr/>
      </dsp:nvSpPr>
      <dsp:spPr>
        <a:xfrm>
          <a:off x="0" y="3243233"/>
          <a:ext cx="908184" cy="908184"/>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3BDE94-6F5A-0240-8D76-242A49DAA841}">
      <dsp:nvSpPr>
        <dsp:cNvPr id="0" name=""/>
        <dsp:cNvSpPr/>
      </dsp:nvSpPr>
      <dsp:spPr>
        <a:xfrm rot="10800000">
          <a:off x="-1" y="3475"/>
          <a:ext cx="9552959" cy="1880609"/>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4013" tIns="91440" rIns="170688" bIns="9144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accent6">
                  <a:lumMod val="50000"/>
                </a:schemeClr>
              </a:solidFill>
            </a:rPr>
            <a:t>Establish Health People 2030 goals to that aim to increase the proportion of schools that require newly hired staff who teach health education to have an undergraduate or a graduate degree (not simply “training”) in health education</a:t>
          </a:r>
        </a:p>
      </dsp:txBody>
      <dsp:txXfrm rot="10800000">
        <a:off x="470151" y="3475"/>
        <a:ext cx="9082807" cy="1880609"/>
      </dsp:txXfrm>
    </dsp:sp>
    <dsp:sp modelId="{3F044F85-8981-0449-A5AD-B84A417BE496}">
      <dsp:nvSpPr>
        <dsp:cNvPr id="0" name=""/>
        <dsp:cNvSpPr/>
      </dsp:nvSpPr>
      <dsp:spPr>
        <a:xfrm>
          <a:off x="0" y="444345"/>
          <a:ext cx="997788" cy="997788"/>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09317AB-CDB9-2241-8C4B-2EB1D03269AF}">
      <dsp:nvSpPr>
        <dsp:cNvPr id="0" name=""/>
        <dsp:cNvSpPr/>
      </dsp:nvSpPr>
      <dsp:spPr>
        <a:xfrm rot="10800000">
          <a:off x="-1" y="2259113"/>
          <a:ext cx="9552959" cy="2078131"/>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4013" tIns="83820" rIns="156464" bIns="83820" numCol="1" spcCol="1270" anchor="ctr" anchorCtr="0">
          <a:noAutofit/>
        </a:bodyPr>
        <a:lstStyle/>
        <a:p>
          <a:pPr marL="0" lvl="0" indent="0" algn="ctr" defTabSz="977900">
            <a:lnSpc>
              <a:spcPct val="90000"/>
            </a:lnSpc>
            <a:spcBef>
              <a:spcPct val="0"/>
            </a:spcBef>
            <a:spcAft>
              <a:spcPct val="35000"/>
            </a:spcAft>
            <a:buNone/>
          </a:pPr>
          <a:r>
            <a:rPr lang="en-US" sz="2200" kern="1200" dirty="0"/>
            <a:t>   </a:t>
          </a:r>
          <a:r>
            <a:rPr lang="en-US" sz="2400" kern="1200" dirty="0">
              <a:solidFill>
                <a:schemeClr val="accent6">
                  <a:lumMod val="50000"/>
                </a:schemeClr>
              </a:solidFill>
            </a:rPr>
            <a:t>Encourage collaboration between state departments of education and institutions of higher education to establish academic majors in health education to meet the staffing needs of school districts for qualified health education teachers. </a:t>
          </a:r>
        </a:p>
      </dsp:txBody>
      <dsp:txXfrm rot="10800000">
        <a:off x="519532" y="2259113"/>
        <a:ext cx="9033426" cy="2078131"/>
      </dsp:txXfrm>
    </dsp:sp>
    <dsp:sp modelId="{E07414B5-6C13-7246-AE4B-466ACFB7571F}">
      <dsp:nvSpPr>
        <dsp:cNvPr id="0" name=""/>
        <dsp:cNvSpPr/>
      </dsp:nvSpPr>
      <dsp:spPr>
        <a:xfrm>
          <a:off x="0" y="2849978"/>
          <a:ext cx="994245" cy="994245"/>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2FBA4F8-F3AC-FC45-A3D3-DBCE65A9CB27}">
      <dsp:nvSpPr>
        <dsp:cNvPr id="0" name=""/>
        <dsp:cNvSpPr/>
      </dsp:nvSpPr>
      <dsp:spPr>
        <a:xfrm rot="10800000">
          <a:off x="-1" y="4712272"/>
          <a:ext cx="9552959" cy="1876865"/>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4013" tIns="83820" rIns="156464" bIns="83820" numCol="1" spcCol="1270" anchor="ctr" anchorCtr="0">
          <a:noAutofit/>
        </a:bodyPr>
        <a:lstStyle/>
        <a:p>
          <a:pPr marL="0" lvl="0" indent="0" algn="ctr" defTabSz="977900">
            <a:lnSpc>
              <a:spcPct val="90000"/>
            </a:lnSpc>
            <a:spcBef>
              <a:spcPct val="0"/>
            </a:spcBef>
            <a:spcAft>
              <a:spcPct val="35000"/>
            </a:spcAft>
            <a:buNone/>
          </a:pPr>
          <a:r>
            <a:rPr lang="en-US" sz="2200" kern="1200" dirty="0">
              <a:solidFill>
                <a:schemeClr val="accent6">
                  <a:lumMod val="50000"/>
                </a:schemeClr>
              </a:solidFill>
            </a:rPr>
            <a:t> </a:t>
          </a:r>
          <a:r>
            <a:rPr lang="en-US" sz="2400" kern="1200" dirty="0">
              <a:solidFill>
                <a:schemeClr val="accent6">
                  <a:lumMod val="50000"/>
                </a:schemeClr>
              </a:solidFill>
            </a:rPr>
            <a:t>Promote the message that health education, when taught by qualified health teachers, provides youth with the knowledge and skills to practice healthy behaviors and reduce health risk behaviors, which positively affects students’ academic performance. </a:t>
          </a:r>
        </a:p>
      </dsp:txBody>
      <dsp:txXfrm rot="10800000">
        <a:off x="469215" y="4712272"/>
        <a:ext cx="9083743" cy="1876865"/>
      </dsp:txXfrm>
    </dsp:sp>
    <dsp:sp modelId="{6FA943BA-BA0B-CA4B-93B3-2F53659124EA}">
      <dsp:nvSpPr>
        <dsp:cNvPr id="0" name=""/>
        <dsp:cNvSpPr/>
      </dsp:nvSpPr>
      <dsp:spPr>
        <a:xfrm>
          <a:off x="0" y="5113059"/>
          <a:ext cx="977448" cy="977448"/>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1350D82-943E-4904-B4F4-F4FB26A40093}" type="datetimeFigureOut">
              <a:rPr lang="en-US" smtClean="0"/>
              <a:t>5/13/21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E656F76-2D50-4748-BD92-E7EDAB1708C8}" type="slidenum">
              <a:rPr lang="en-US" smtClean="0"/>
              <a:t>‹#›</a:t>
            </a:fld>
            <a:endParaRPr lang="en-US"/>
          </a:p>
        </p:txBody>
      </p:sp>
    </p:spTree>
    <p:extLst>
      <p:ext uri="{BB962C8B-B14F-4D97-AF65-F5344CB8AC3E}">
        <p14:creationId xmlns:p14="http://schemas.microsoft.com/office/powerpoint/2010/main" val="33397397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DA4AD4-0AEC-1D40-86B8-1BA44A07A6DC}" type="datetimeFigureOut">
              <a:rPr lang="en-US" smtClean="0"/>
              <a:t>5/13/21</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9C0D1F-4A5C-1A4A-93C7-B64A8468937E}" type="slidenum">
              <a:rPr lang="en-US" smtClean="0"/>
              <a:t>‹#›</a:t>
            </a:fld>
            <a:endParaRPr lang="en-US"/>
          </a:p>
        </p:txBody>
      </p:sp>
    </p:spTree>
    <p:extLst>
      <p:ext uri="{BB962C8B-B14F-4D97-AF65-F5344CB8AC3E}">
        <p14:creationId xmlns:p14="http://schemas.microsoft.com/office/powerpoint/2010/main" val="32307639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9C0D1F-4A5C-1A4A-93C7-B64A8468937E}" type="slidenum">
              <a:rPr lang="en-US" smtClean="0"/>
              <a:t>1</a:t>
            </a:fld>
            <a:endParaRPr lang="en-US"/>
          </a:p>
        </p:txBody>
      </p:sp>
    </p:spTree>
    <p:extLst>
      <p:ext uri="{BB962C8B-B14F-4D97-AF65-F5344CB8AC3E}">
        <p14:creationId xmlns:p14="http://schemas.microsoft.com/office/powerpoint/2010/main" val="4289663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11362280"/>
            <a:ext cx="23317200" cy="7840133"/>
          </a:xfrm>
        </p:spPr>
        <p:txBody>
          <a:bodyPr/>
          <a:lstStyle/>
          <a:p>
            <a:r>
              <a:rPr lang="en-US"/>
              <a:t>Click to edit Master title style</a:t>
            </a:r>
          </a:p>
        </p:txBody>
      </p:sp>
      <p:sp>
        <p:nvSpPr>
          <p:cNvPr id="3" name="Subtitle 2"/>
          <p:cNvSpPr>
            <a:spLocks noGrp="1"/>
          </p:cNvSpPr>
          <p:nvPr>
            <p:ph type="subTitle" idx="1"/>
          </p:nvPr>
        </p:nvSpPr>
        <p:spPr>
          <a:xfrm>
            <a:off x="4114800" y="20726400"/>
            <a:ext cx="19202400" cy="9347200"/>
          </a:xfrm>
        </p:spPr>
        <p:txBody>
          <a:bodyPr/>
          <a:lstStyle>
            <a:lvl1pPr marL="0" indent="0" algn="ctr">
              <a:buNone/>
              <a:defRPr>
                <a:solidFill>
                  <a:schemeClr val="tx1">
                    <a:tint val="75000"/>
                  </a:schemeClr>
                </a:solidFill>
              </a:defRPr>
            </a:lvl1pPr>
            <a:lvl2pPr marL="1828800" indent="0" algn="ctr">
              <a:buNone/>
              <a:defRPr>
                <a:solidFill>
                  <a:schemeClr val="tx1">
                    <a:tint val="75000"/>
                  </a:schemeClr>
                </a:solidFill>
              </a:defRPr>
            </a:lvl2pPr>
            <a:lvl3pPr marL="3657600" indent="0" algn="ctr">
              <a:buNone/>
              <a:defRPr>
                <a:solidFill>
                  <a:schemeClr val="tx1">
                    <a:tint val="75000"/>
                  </a:schemeClr>
                </a:solidFill>
              </a:defRPr>
            </a:lvl3pPr>
            <a:lvl4pPr marL="5486400" indent="0" algn="ctr">
              <a:buNone/>
              <a:defRPr>
                <a:solidFill>
                  <a:schemeClr val="tx1">
                    <a:tint val="75000"/>
                  </a:schemeClr>
                </a:solidFill>
              </a:defRPr>
            </a:lvl4pPr>
            <a:lvl5pPr marL="7315200" indent="0" algn="ctr">
              <a:buNone/>
              <a:defRPr>
                <a:solidFill>
                  <a:schemeClr val="tx1">
                    <a:tint val="75000"/>
                  </a:schemeClr>
                </a:solidFill>
              </a:defRPr>
            </a:lvl5pPr>
            <a:lvl6pPr marL="9144000" indent="0" algn="ctr">
              <a:buNone/>
              <a:defRPr>
                <a:solidFill>
                  <a:schemeClr val="tx1">
                    <a:tint val="75000"/>
                  </a:schemeClr>
                </a:solidFill>
              </a:defRPr>
            </a:lvl6pPr>
            <a:lvl7pPr marL="10972800" indent="0" algn="ctr">
              <a:buNone/>
              <a:defRPr>
                <a:solidFill>
                  <a:schemeClr val="tx1">
                    <a:tint val="75000"/>
                  </a:schemeClr>
                </a:solidFill>
              </a:defRPr>
            </a:lvl7pPr>
            <a:lvl8pPr marL="12801600" indent="0" algn="ctr">
              <a:buNone/>
              <a:defRPr>
                <a:solidFill>
                  <a:schemeClr val="tx1">
                    <a:tint val="75000"/>
                  </a:schemeClr>
                </a:solidFill>
              </a:defRPr>
            </a:lvl8pPr>
            <a:lvl9pPr marL="146304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A4FB3A7-EC9E-4DD8-9085-F19829FAFDF6}" type="datetimeFigureOut">
              <a:rPr lang="en-US" smtClean="0"/>
              <a:t>5/13/21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72D187-CFFE-42C1-9A92-A4CFF5E4B9E3}" type="slidenum">
              <a:rPr lang="en-US" smtClean="0"/>
              <a:t>‹#›</a:t>
            </a:fld>
            <a:endParaRPr lang="en-US"/>
          </a:p>
        </p:txBody>
      </p:sp>
    </p:spTree>
    <p:extLst>
      <p:ext uri="{BB962C8B-B14F-4D97-AF65-F5344CB8AC3E}">
        <p14:creationId xmlns:p14="http://schemas.microsoft.com/office/powerpoint/2010/main" val="4264812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4FB3A7-EC9E-4DD8-9085-F19829FAFDF6}" type="datetimeFigureOut">
              <a:rPr lang="en-US" smtClean="0"/>
              <a:t>5/13/21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72D187-CFFE-42C1-9A92-A4CFF5E4B9E3}" type="slidenum">
              <a:rPr lang="en-US" smtClean="0"/>
              <a:t>‹#›</a:t>
            </a:fld>
            <a:endParaRPr lang="en-US"/>
          </a:p>
        </p:txBody>
      </p:sp>
    </p:spTree>
    <p:extLst>
      <p:ext uri="{BB962C8B-B14F-4D97-AF65-F5344CB8AC3E}">
        <p14:creationId xmlns:p14="http://schemas.microsoft.com/office/powerpoint/2010/main" val="539282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664600" y="7814749"/>
            <a:ext cx="18516600" cy="1664377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114800" y="7814749"/>
            <a:ext cx="55092600" cy="1664377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4FB3A7-EC9E-4DD8-9085-F19829FAFDF6}" type="datetimeFigureOut">
              <a:rPr lang="en-US" smtClean="0"/>
              <a:t>5/13/21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72D187-CFFE-42C1-9A92-A4CFF5E4B9E3}" type="slidenum">
              <a:rPr lang="en-US" smtClean="0"/>
              <a:t>‹#›</a:t>
            </a:fld>
            <a:endParaRPr lang="en-US"/>
          </a:p>
        </p:txBody>
      </p:sp>
    </p:spTree>
    <p:extLst>
      <p:ext uri="{BB962C8B-B14F-4D97-AF65-F5344CB8AC3E}">
        <p14:creationId xmlns:p14="http://schemas.microsoft.com/office/powerpoint/2010/main" val="3417006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4FB3A7-EC9E-4DD8-9085-F19829FAFDF6}" type="datetimeFigureOut">
              <a:rPr lang="en-US" smtClean="0"/>
              <a:t>5/13/21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72D187-CFFE-42C1-9A92-A4CFF5E4B9E3}" type="slidenum">
              <a:rPr lang="en-US" smtClean="0"/>
              <a:t>‹#›</a:t>
            </a:fld>
            <a:endParaRPr lang="en-US"/>
          </a:p>
        </p:txBody>
      </p:sp>
    </p:spTree>
    <p:extLst>
      <p:ext uri="{BB962C8B-B14F-4D97-AF65-F5344CB8AC3E}">
        <p14:creationId xmlns:p14="http://schemas.microsoft.com/office/powerpoint/2010/main" val="3044916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6939" y="23503469"/>
            <a:ext cx="23317200" cy="7264400"/>
          </a:xfrm>
        </p:spPr>
        <p:txBody>
          <a:bodyPr anchor="t"/>
          <a:lstStyle>
            <a:lvl1pPr algn="l">
              <a:defRPr sz="16000" b="1" cap="all"/>
            </a:lvl1pPr>
          </a:lstStyle>
          <a:p>
            <a:r>
              <a:rPr lang="en-US"/>
              <a:t>Click to edit Master title style</a:t>
            </a:r>
          </a:p>
        </p:txBody>
      </p:sp>
      <p:sp>
        <p:nvSpPr>
          <p:cNvPr id="3" name="Text Placeholder 2"/>
          <p:cNvSpPr>
            <a:spLocks noGrp="1"/>
          </p:cNvSpPr>
          <p:nvPr>
            <p:ph type="body" idx="1"/>
          </p:nvPr>
        </p:nvSpPr>
        <p:spPr>
          <a:xfrm>
            <a:off x="2166939" y="15502483"/>
            <a:ext cx="23317200" cy="8000997"/>
          </a:xfrm>
        </p:spPr>
        <p:txBody>
          <a:bodyPr anchor="b"/>
          <a:lstStyle>
            <a:lvl1pPr marL="0" indent="0">
              <a:buNone/>
              <a:defRPr sz="8000">
                <a:solidFill>
                  <a:schemeClr val="tx1">
                    <a:tint val="75000"/>
                  </a:schemeClr>
                </a:solidFill>
              </a:defRPr>
            </a:lvl1pPr>
            <a:lvl2pPr marL="1828800" indent="0">
              <a:buNone/>
              <a:defRPr sz="7200">
                <a:solidFill>
                  <a:schemeClr val="tx1">
                    <a:tint val="75000"/>
                  </a:schemeClr>
                </a:solidFill>
              </a:defRPr>
            </a:lvl2pPr>
            <a:lvl3pPr marL="3657600" indent="0">
              <a:buNone/>
              <a:defRPr sz="6400">
                <a:solidFill>
                  <a:schemeClr val="tx1">
                    <a:tint val="75000"/>
                  </a:schemeClr>
                </a:solidFill>
              </a:defRPr>
            </a:lvl3pPr>
            <a:lvl4pPr marL="5486400" indent="0">
              <a:buNone/>
              <a:defRPr sz="5600">
                <a:solidFill>
                  <a:schemeClr val="tx1">
                    <a:tint val="75000"/>
                  </a:schemeClr>
                </a:solidFill>
              </a:defRPr>
            </a:lvl4pPr>
            <a:lvl5pPr marL="7315200" indent="0">
              <a:buNone/>
              <a:defRPr sz="5600">
                <a:solidFill>
                  <a:schemeClr val="tx1">
                    <a:tint val="75000"/>
                  </a:schemeClr>
                </a:solidFill>
              </a:defRPr>
            </a:lvl5pPr>
            <a:lvl6pPr marL="9144000" indent="0">
              <a:buNone/>
              <a:defRPr sz="5600">
                <a:solidFill>
                  <a:schemeClr val="tx1">
                    <a:tint val="75000"/>
                  </a:schemeClr>
                </a:solidFill>
              </a:defRPr>
            </a:lvl6pPr>
            <a:lvl7pPr marL="10972800" indent="0">
              <a:buNone/>
              <a:defRPr sz="5600">
                <a:solidFill>
                  <a:schemeClr val="tx1">
                    <a:tint val="75000"/>
                  </a:schemeClr>
                </a:solidFill>
              </a:defRPr>
            </a:lvl7pPr>
            <a:lvl8pPr marL="12801600" indent="0">
              <a:buNone/>
              <a:defRPr sz="5600">
                <a:solidFill>
                  <a:schemeClr val="tx1">
                    <a:tint val="75000"/>
                  </a:schemeClr>
                </a:solidFill>
              </a:defRPr>
            </a:lvl8pPr>
            <a:lvl9pPr marL="14630400" indent="0">
              <a:buNone/>
              <a:defRPr sz="5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A4FB3A7-EC9E-4DD8-9085-F19829FAFDF6}" type="datetimeFigureOut">
              <a:rPr lang="en-US" smtClean="0"/>
              <a:t>5/13/21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72D187-CFFE-42C1-9A92-A4CFF5E4B9E3}" type="slidenum">
              <a:rPr lang="en-US" smtClean="0"/>
              <a:t>‹#›</a:t>
            </a:fld>
            <a:endParaRPr lang="en-US"/>
          </a:p>
        </p:txBody>
      </p:sp>
    </p:spTree>
    <p:extLst>
      <p:ext uri="{BB962C8B-B14F-4D97-AF65-F5344CB8AC3E}">
        <p14:creationId xmlns:p14="http://schemas.microsoft.com/office/powerpoint/2010/main" val="303750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114800" y="45516800"/>
            <a:ext cx="36804600" cy="128735669"/>
          </a:xfrm>
        </p:spPr>
        <p:txBody>
          <a:bodyPr/>
          <a:lstStyle>
            <a:lvl1pPr>
              <a:defRPr sz="11200"/>
            </a:lvl1pPr>
            <a:lvl2pPr>
              <a:defRPr sz="9600"/>
            </a:lvl2pPr>
            <a:lvl3pPr>
              <a:defRPr sz="80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1376600" y="45516800"/>
            <a:ext cx="36804600" cy="128735669"/>
          </a:xfrm>
        </p:spPr>
        <p:txBody>
          <a:bodyPr/>
          <a:lstStyle>
            <a:lvl1pPr>
              <a:defRPr sz="11200"/>
            </a:lvl1pPr>
            <a:lvl2pPr>
              <a:defRPr sz="9600"/>
            </a:lvl2pPr>
            <a:lvl3pPr>
              <a:defRPr sz="80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A4FB3A7-EC9E-4DD8-9085-F19829FAFDF6}" type="datetimeFigureOut">
              <a:rPr lang="en-US" smtClean="0"/>
              <a:t>5/13/21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72D187-CFFE-42C1-9A92-A4CFF5E4B9E3}" type="slidenum">
              <a:rPr lang="en-US" smtClean="0"/>
              <a:t>‹#›</a:t>
            </a:fld>
            <a:endParaRPr lang="en-US"/>
          </a:p>
        </p:txBody>
      </p:sp>
    </p:spTree>
    <p:extLst>
      <p:ext uri="{BB962C8B-B14F-4D97-AF65-F5344CB8AC3E}">
        <p14:creationId xmlns:p14="http://schemas.microsoft.com/office/powerpoint/2010/main" val="836007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1464736"/>
            <a:ext cx="24688800" cy="6096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371600" y="8187269"/>
            <a:ext cx="12120564" cy="3412064"/>
          </a:xfrm>
        </p:spPr>
        <p:txBody>
          <a:bodyPr anchor="b"/>
          <a:lstStyle>
            <a:lvl1pPr marL="0" indent="0">
              <a:buNone/>
              <a:defRPr sz="9600" b="1"/>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en-US"/>
              <a:t>Click to edit Master text styles</a:t>
            </a:r>
          </a:p>
        </p:txBody>
      </p:sp>
      <p:sp>
        <p:nvSpPr>
          <p:cNvPr id="4" name="Content Placeholder 3"/>
          <p:cNvSpPr>
            <a:spLocks noGrp="1"/>
          </p:cNvSpPr>
          <p:nvPr>
            <p:ph sz="half" idx="2"/>
          </p:nvPr>
        </p:nvSpPr>
        <p:spPr>
          <a:xfrm>
            <a:off x="1371600" y="11599333"/>
            <a:ext cx="12120564" cy="21073536"/>
          </a:xfrm>
        </p:spPr>
        <p:txBody>
          <a:bodyPr/>
          <a:lstStyle>
            <a:lvl1pPr>
              <a:defRPr sz="9600"/>
            </a:lvl1pPr>
            <a:lvl2pPr>
              <a:defRPr sz="8000"/>
            </a:lvl2pPr>
            <a:lvl3pPr>
              <a:defRPr sz="7200"/>
            </a:lvl3pPr>
            <a:lvl4pPr>
              <a:defRPr sz="6400"/>
            </a:lvl4pPr>
            <a:lvl5pPr>
              <a:defRPr sz="6400"/>
            </a:lvl5pPr>
            <a:lvl6pPr>
              <a:defRPr sz="6400"/>
            </a:lvl6pPr>
            <a:lvl7pPr>
              <a:defRPr sz="6400"/>
            </a:lvl7pPr>
            <a:lvl8pPr>
              <a:defRPr sz="6400"/>
            </a:lvl8pPr>
            <a:lvl9pPr>
              <a:defRPr sz="6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3935083" y="8187269"/>
            <a:ext cx="12125325" cy="3412064"/>
          </a:xfrm>
        </p:spPr>
        <p:txBody>
          <a:bodyPr anchor="b"/>
          <a:lstStyle>
            <a:lvl1pPr marL="0" indent="0">
              <a:buNone/>
              <a:defRPr sz="9600" b="1"/>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en-US"/>
              <a:t>Click to edit Master text styles</a:t>
            </a:r>
          </a:p>
        </p:txBody>
      </p:sp>
      <p:sp>
        <p:nvSpPr>
          <p:cNvPr id="6" name="Content Placeholder 5"/>
          <p:cNvSpPr>
            <a:spLocks noGrp="1"/>
          </p:cNvSpPr>
          <p:nvPr>
            <p:ph sz="quarter" idx="4"/>
          </p:nvPr>
        </p:nvSpPr>
        <p:spPr>
          <a:xfrm>
            <a:off x="13935083" y="11599333"/>
            <a:ext cx="12125325" cy="21073536"/>
          </a:xfrm>
        </p:spPr>
        <p:txBody>
          <a:bodyPr/>
          <a:lstStyle>
            <a:lvl1pPr>
              <a:defRPr sz="9600"/>
            </a:lvl1pPr>
            <a:lvl2pPr>
              <a:defRPr sz="8000"/>
            </a:lvl2pPr>
            <a:lvl3pPr>
              <a:defRPr sz="7200"/>
            </a:lvl3pPr>
            <a:lvl4pPr>
              <a:defRPr sz="6400"/>
            </a:lvl4pPr>
            <a:lvl5pPr>
              <a:defRPr sz="6400"/>
            </a:lvl5pPr>
            <a:lvl6pPr>
              <a:defRPr sz="6400"/>
            </a:lvl6pPr>
            <a:lvl7pPr>
              <a:defRPr sz="6400"/>
            </a:lvl7pPr>
            <a:lvl8pPr>
              <a:defRPr sz="6400"/>
            </a:lvl8pPr>
            <a:lvl9pPr>
              <a:defRPr sz="6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A4FB3A7-EC9E-4DD8-9085-F19829FAFDF6}" type="datetimeFigureOut">
              <a:rPr lang="en-US" smtClean="0"/>
              <a:t>5/13/21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72D187-CFFE-42C1-9A92-A4CFF5E4B9E3}" type="slidenum">
              <a:rPr lang="en-US" smtClean="0"/>
              <a:t>‹#›</a:t>
            </a:fld>
            <a:endParaRPr lang="en-US"/>
          </a:p>
        </p:txBody>
      </p:sp>
    </p:spTree>
    <p:extLst>
      <p:ext uri="{BB962C8B-B14F-4D97-AF65-F5344CB8AC3E}">
        <p14:creationId xmlns:p14="http://schemas.microsoft.com/office/powerpoint/2010/main" val="2275917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A4FB3A7-EC9E-4DD8-9085-F19829FAFDF6}" type="datetimeFigureOut">
              <a:rPr lang="en-US" smtClean="0"/>
              <a:t>5/13/21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72D187-CFFE-42C1-9A92-A4CFF5E4B9E3}" type="slidenum">
              <a:rPr lang="en-US" smtClean="0"/>
              <a:t>‹#›</a:t>
            </a:fld>
            <a:endParaRPr lang="en-US"/>
          </a:p>
        </p:txBody>
      </p:sp>
    </p:spTree>
    <p:extLst>
      <p:ext uri="{BB962C8B-B14F-4D97-AF65-F5344CB8AC3E}">
        <p14:creationId xmlns:p14="http://schemas.microsoft.com/office/powerpoint/2010/main" val="2814679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ectangle 6"/>
          <p:cNvSpPr/>
          <p:nvPr userDrawn="1"/>
        </p:nvSpPr>
        <p:spPr>
          <a:xfrm>
            <a:off x="0" y="0"/>
            <a:ext cx="27432000" cy="435786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userDrawn="1"/>
        </p:nvPicPr>
        <p:blipFill>
          <a:blip r:embed="rId2" cstate="print">
            <a:duotone>
              <a:prstClr val="black"/>
              <a:srgbClr val="E5761B">
                <a:tint val="45000"/>
                <a:satMod val="400000"/>
              </a:srgbClr>
            </a:duotone>
            <a:extLst>
              <a:ext uri="{28A0092B-C50C-407E-A947-70E740481C1C}">
                <a14:useLocalDpi xmlns:a14="http://schemas.microsoft.com/office/drawing/2010/main" val="0"/>
              </a:ext>
            </a:extLst>
          </a:blip>
          <a:stretch>
            <a:fillRect/>
          </a:stretch>
        </p:blipFill>
        <p:spPr>
          <a:xfrm>
            <a:off x="0" y="0"/>
            <a:ext cx="8956622" cy="4357867"/>
          </a:xfrm>
          <a:prstGeom prst="rect">
            <a:avLst/>
          </a:prstGeom>
          <a:effectLst/>
        </p:spPr>
      </p:pic>
      <p:sp>
        <p:nvSpPr>
          <p:cNvPr id="8" name="Rectangle 7"/>
          <p:cNvSpPr/>
          <p:nvPr userDrawn="1"/>
        </p:nvSpPr>
        <p:spPr>
          <a:xfrm>
            <a:off x="13252" y="0"/>
            <a:ext cx="27418748" cy="435786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09600" y="1374996"/>
            <a:ext cx="7848600" cy="1607873"/>
          </a:xfrm>
          <a:prstGeom prst="rect">
            <a:avLst/>
          </a:prstGeom>
        </p:spPr>
      </p:pic>
    </p:spTree>
    <p:extLst>
      <p:ext uri="{BB962C8B-B14F-4D97-AF65-F5344CB8AC3E}">
        <p14:creationId xmlns:p14="http://schemas.microsoft.com/office/powerpoint/2010/main" val="1255486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07" y="1456267"/>
            <a:ext cx="9024939" cy="6197600"/>
          </a:xfrm>
        </p:spPr>
        <p:txBody>
          <a:bodyPr anchor="b"/>
          <a:lstStyle>
            <a:lvl1pPr algn="l">
              <a:defRPr sz="8000" b="1"/>
            </a:lvl1pPr>
          </a:lstStyle>
          <a:p>
            <a:r>
              <a:rPr lang="en-US"/>
              <a:t>Click to edit Master title style</a:t>
            </a:r>
          </a:p>
        </p:txBody>
      </p:sp>
      <p:sp>
        <p:nvSpPr>
          <p:cNvPr id="3" name="Content Placeholder 2"/>
          <p:cNvSpPr>
            <a:spLocks noGrp="1"/>
          </p:cNvSpPr>
          <p:nvPr>
            <p:ph idx="1"/>
          </p:nvPr>
        </p:nvSpPr>
        <p:spPr>
          <a:xfrm>
            <a:off x="10725150" y="1456280"/>
            <a:ext cx="15335250" cy="31216603"/>
          </a:xfrm>
        </p:spPr>
        <p:txBody>
          <a:bodyPr/>
          <a:lstStyle>
            <a:lvl1pPr>
              <a:defRPr sz="12800"/>
            </a:lvl1pPr>
            <a:lvl2pPr>
              <a:defRPr sz="11200"/>
            </a:lvl2pPr>
            <a:lvl3pPr>
              <a:defRPr sz="9600"/>
            </a:lvl3pPr>
            <a:lvl4pPr>
              <a:defRPr sz="8000"/>
            </a:lvl4pPr>
            <a:lvl5pPr>
              <a:defRPr sz="8000"/>
            </a:lvl5pPr>
            <a:lvl6pPr>
              <a:defRPr sz="8000"/>
            </a:lvl6pPr>
            <a:lvl7pPr>
              <a:defRPr sz="8000"/>
            </a:lvl7pPr>
            <a:lvl8pPr>
              <a:defRPr sz="8000"/>
            </a:lvl8pPr>
            <a:lvl9pPr>
              <a:defRPr sz="8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371607" y="7653880"/>
            <a:ext cx="9024939" cy="25019003"/>
          </a:xfrm>
        </p:spPr>
        <p:txBody>
          <a:bodyPr/>
          <a:lstStyle>
            <a:lvl1pPr marL="0" indent="0">
              <a:buNone/>
              <a:defRPr sz="5600"/>
            </a:lvl1pPr>
            <a:lvl2pPr marL="1828800" indent="0">
              <a:buNone/>
              <a:defRPr sz="4800"/>
            </a:lvl2pPr>
            <a:lvl3pPr marL="3657600" indent="0">
              <a:buNone/>
              <a:defRPr sz="4000"/>
            </a:lvl3pPr>
            <a:lvl4pPr marL="5486400" indent="0">
              <a:buNone/>
              <a:defRPr sz="3600"/>
            </a:lvl4pPr>
            <a:lvl5pPr marL="7315200" indent="0">
              <a:buNone/>
              <a:defRPr sz="3600"/>
            </a:lvl5pPr>
            <a:lvl6pPr marL="9144000" indent="0">
              <a:buNone/>
              <a:defRPr sz="3600"/>
            </a:lvl6pPr>
            <a:lvl7pPr marL="10972800" indent="0">
              <a:buNone/>
              <a:defRPr sz="3600"/>
            </a:lvl7pPr>
            <a:lvl8pPr marL="12801600" indent="0">
              <a:buNone/>
              <a:defRPr sz="3600"/>
            </a:lvl8pPr>
            <a:lvl9pPr marL="14630400" indent="0">
              <a:buNone/>
              <a:defRPr sz="3600"/>
            </a:lvl9pPr>
          </a:lstStyle>
          <a:p>
            <a:pPr lvl="0"/>
            <a:r>
              <a:rPr lang="en-US"/>
              <a:t>Click to edit Master text styles</a:t>
            </a:r>
          </a:p>
        </p:txBody>
      </p:sp>
      <p:sp>
        <p:nvSpPr>
          <p:cNvPr id="5" name="Date Placeholder 4"/>
          <p:cNvSpPr>
            <a:spLocks noGrp="1"/>
          </p:cNvSpPr>
          <p:nvPr>
            <p:ph type="dt" sz="half" idx="10"/>
          </p:nvPr>
        </p:nvSpPr>
        <p:spPr/>
        <p:txBody>
          <a:bodyPr/>
          <a:lstStyle/>
          <a:p>
            <a:fld id="{1A4FB3A7-EC9E-4DD8-9085-F19829FAFDF6}" type="datetimeFigureOut">
              <a:rPr lang="en-US" smtClean="0"/>
              <a:t>5/13/21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72D187-CFFE-42C1-9A92-A4CFF5E4B9E3}" type="slidenum">
              <a:rPr lang="en-US" smtClean="0"/>
              <a:t>‹#›</a:t>
            </a:fld>
            <a:endParaRPr lang="en-US"/>
          </a:p>
        </p:txBody>
      </p:sp>
    </p:spTree>
    <p:extLst>
      <p:ext uri="{BB962C8B-B14F-4D97-AF65-F5344CB8AC3E}">
        <p14:creationId xmlns:p14="http://schemas.microsoft.com/office/powerpoint/2010/main" val="1242393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6864" y="25603200"/>
            <a:ext cx="16459200" cy="3022603"/>
          </a:xfrm>
        </p:spPr>
        <p:txBody>
          <a:bodyPr anchor="b"/>
          <a:lstStyle>
            <a:lvl1pPr algn="l">
              <a:defRPr sz="8000" b="1"/>
            </a:lvl1pPr>
          </a:lstStyle>
          <a:p>
            <a:r>
              <a:rPr lang="en-US"/>
              <a:t>Click to edit Master title style</a:t>
            </a:r>
          </a:p>
        </p:txBody>
      </p:sp>
      <p:sp>
        <p:nvSpPr>
          <p:cNvPr id="3" name="Picture Placeholder 2"/>
          <p:cNvSpPr>
            <a:spLocks noGrp="1"/>
          </p:cNvSpPr>
          <p:nvPr>
            <p:ph type="pic" idx="1"/>
          </p:nvPr>
        </p:nvSpPr>
        <p:spPr>
          <a:xfrm>
            <a:off x="5376864" y="3268133"/>
            <a:ext cx="16459200" cy="21945600"/>
          </a:xfrm>
        </p:spPr>
        <p:txBody>
          <a:bodyPr/>
          <a:lstStyle>
            <a:lvl1pPr marL="0" indent="0">
              <a:buNone/>
              <a:defRPr sz="12800"/>
            </a:lvl1pPr>
            <a:lvl2pPr marL="1828800" indent="0">
              <a:buNone/>
              <a:defRPr sz="11200"/>
            </a:lvl2pPr>
            <a:lvl3pPr marL="3657600" indent="0">
              <a:buNone/>
              <a:defRPr sz="9600"/>
            </a:lvl3pPr>
            <a:lvl4pPr marL="5486400" indent="0">
              <a:buNone/>
              <a:defRPr sz="8000"/>
            </a:lvl4pPr>
            <a:lvl5pPr marL="7315200" indent="0">
              <a:buNone/>
              <a:defRPr sz="8000"/>
            </a:lvl5pPr>
            <a:lvl6pPr marL="9144000" indent="0">
              <a:buNone/>
              <a:defRPr sz="8000"/>
            </a:lvl6pPr>
            <a:lvl7pPr marL="10972800" indent="0">
              <a:buNone/>
              <a:defRPr sz="8000"/>
            </a:lvl7pPr>
            <a:lvl8pPr marL="12801600" indent="0">
              <a:buNone/>
              <a:defRPr sz="8000"/>
            </a:lvl8pPr>
            <a:lvl9pPr marL="14630400" indent="0">
              <a:buNone/>
              <a:defRPr sz="8000"/>
            </a:lvl9pPr>
          </a:lstStyle>
          <a:p>
            <a:endParaRPr lang="en-US"/>
          </a:p>
        </p:txBody>
      </p:sp>
      <p:sp>
        <p:nvSpPr>
          <p:cNvPr id="4" name="Text Placeholder 3"/>
          <p:cNvSpPr>
            <a:spLocks noGrp="1"/>
          </p:cNvSpPr>
          <p:nvPr>
            <p:ph type="body" sz="half" idx="2"/>
          </p:nvPr>
        </p:nvSpPr>
        <p:spPr>
          <a:xfrm>
            <a:off x="5376864" y="28625803"/>
            <a:ext cx="16459200" cy="4292597"/>
          </a:xfrm>
        </p:spPr>
        <p:txBody>
          <a:bodyPr/>
          <a:lstStyle>
            <a:lvl1pPr marL="0" indent="0">
              <a:buNone/>
              <a:defRPr sz="5600"/>
            </a:lvl1pPr>
            <a:lvl2pPr marL="1828800" indent="0">
              <a:buNone/>
              <a:defRPr sz="4800"/>
            </a:lvl2pPr>
            <a:lvl3pPr marL="3657600" indent="0">
              <a:buNone/>
              <a:defRPr sz="4000"/>
            </a:lvl3pPr>
            <a:lvl4pPr marL="5486400" indent="0">
              <a:buNone/>
              <a:defRPr sz="3600"/>
            </a:lvl4pPr>
            <a:lvl5pPr marL="7315200" indent="0">
              <a:buNone/>
              <a:defRPr sz="3600"/>
            </a:lvl5pPr>
            <a:lvl6pPr marL="9144000" indent="0">
              <a:buNone/>
              <a:defRPr sz="3600"/>
            </a:lvl6pPr>
            <a:lvl7pPr marL="10972800" indent="0">
              <a:buNone/>
              <a:defRPr sz="3600"/>
            </a:lvl7pPr>
            <a:lvl8pPr marL="12801600" indent="0">
              <a:buNone/>
              <a:defRPr sz="3600"/>
            </a:lvl8pPr>
            <a:lvl9pPr marL="14630400" indent="0">
              <a:buNone/>
              <a:defRPr sz="3600"/>
            </a:lvl9pPr>
          </a:lstStyle>
          <a:p>
            <a:pPr lvl="0"/>
            <a:r>
              <a:rPr lang="en-US"/>
              <a:t>Click to edit Master text styles</a:t>
            </a:r>
          </a:p>
        </p:txBody>
      </p:sp>
      <p:sp>
        <p:nvSpPr>
          <p:cNvPr id="5" name="Date Placeholder 4"/>
          <p:cNvSpPr>
            <a:spLocks noGrp="1"/>
          </p:cNvSpPr>
          <p:nvPr>
            <p:ph type="dt" sz="half" idx="10"/>
          </p:nvPr>
        </p:nvSpPr>
        <p:spPr/>
        <p:txBody>
          <a:bodyPr/>
          <a:lstStyle/>
          <a:p>
            <a:fld id="{1A4FB3A7-EC9E-4DD8-9085-F19829FAFDF6}" type="datetimeFigureOut">
              <a:rPr lang="en-US" smtClean="0"/>
              <a:t>5/13/21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72D187-CFFE-42C1-9A92-A4CFF5E4B9E3}" type="slidenum">
              <a:rPr lang="en-US" smtClean="0"/>
              <a:t>‹#›</a:t>
            </a:fld>
            <a:endParaRPr lang="en-US"/>
          </a:p>
        </p:txBody>
      </p:sp>
    </p:spTree>
    <p:extLst>
      <p:ext uri="{BB962C8B-B14F-4D97-AF65-F5344CB8AC3E}">
        <p14:creationId xmlns:p14="http://schemas.microsoft.com/office/powerpoint/2010/main" val="2559161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1464736"/>
            <a:ext cx="24688800" cy="6096000"/>
          </a:xfrm>
          <a:prstGeom prst="rect">
            <a:avLst/>
          </a:prstGeom>
        </p:spPr>
        <p:txBody>
          <a:bodyPr vert="horz" lIns="365760" tIns="182880" rIns="365760" bIns="182880" rtlCol="0" anchor="ctr">
            <a:normAutofit/>
          </a:bodyPr>
          <a:lstStyle/>
          <a:p>
            <a:r>
              <a:rPr lang="en-US"/>
              <a:t>Click to edit Master title style</a:t>
            </a:r>
          </a:p>
        </p:txBody>
      </p:sp>
      <p:sp>
        <p:nvSpPr>
          <p:cNvPr id="3" name="Text Placeholder 2"/>
          <p:cNvSpPr>
            <a:spLocks noGrp="1"/>
          </p:cNvSpPr>
          <p:nvPr>
            <p:ph type="body" idx="1"/>
          </p:nvPr>
        </p:nvSpPr>
        <p:spPr>
          <a:xfrm>
            <a:off x="1371600" y="8534414"/>
            <a:ext cx="24688800" cy="24138469"/>
          </a:xfrm>
          <a:prstGeom prst="rect">
            <a:avLst/>
          </a:prstGeom>
        </p:spPr>
        <p:txBody>
          <a:bodyPr vert="horz" lIns="365760" tIns="182880" rIns="365760" bIns="18288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371600" y="33900547"/>
            <a:ext cx="6400800" cy="1947333"/>
          </a:xfrm>
          <a:prstGeom prst="rect">
            <a:avLst/>
          </a:prstGeom>
        </p:spPr>
        <p:txBody>
          <a:bodyPr vert="horz" lIns="365760" tIns="182880" rIns="365760" bIns="182880" rtlCol="0" anchor="ctr"/>
          <a:lstStyle>
            <a:lvl1pPr algn="l">
              <a:defRPr sz="4800">
                <a:solidFill>
                  <a:schemeClr val="tx1">
                    <a:tint val="75000"/>
                  </a:schemeClr>
                </a:solidFill>
              </a:defRPr>
            </a:lvl1pPr>
          </a:lstStyle>
          <a:p>
            <a:fld id="{1A4FB3A7-EC9E-4DD8-9085-F19829FAFDF6}" type="datetimeFigureOut">
              <a:rPr lang="en-US" smtClean="0"/>
              <a:t>5/13/21</a:t>
            </a:fld>
            <a:endParaRPr lang="en-US"/>
          </a:p>
        </p:txBody>
      </p:sp>
      <p:sp>
        <p:nvSpPr>
          <p:cNvPr id="5" name="Footer Placeholder 4"/>
          <p:cNvSpPr>
            <a:spLocks noGrp="1"/>
          </p:cNvSpPr>
          <p:nvPr>
            <p:ph type="ftr" sz="quarter" idx="3"/>
          </p:nvPr>
        </p:nvSpPr>
        <p:spPr>
          <a:xfrm>
            <a:off x="9372600" y="33900547"/>
            <a:ext cx="8686800" cy="1947333"/>
          </a:xfrm>
          <a:prstGeom prst="rect">
            <a:avLst/>
          </a:prstGeom>
        </p:spPr>
        <p:txBody>
          <a:bodyPr vert="horz" lIns="365760" tIns="182880" rIns="365760" bIns="182880" rtlCol="0" anchor="ctr"/>
          <a:lstStyle>
            <a:lvl1pPr algn="ctr">
              <a:defRPr sz="4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659600" y="33900547"/>
            <a:ext cx="6400800" cy="1947333"/>
          </a:xfrm>
          <a:prstGeom prst="rect">
            <a:avLst/>
          </a:prstGeom>
        </p:spPr>
        <p:txBody>
          <a:bodyPr vert="horz" lIns="365760" tIns="182880" rIns="365760" bIns="182880" rtlCol="0" anchor="ctr"/>
          <a:lstStyle>
            <a:lvl1pPr algn="r">
              <a:defRPr sz="4800">
                <a:solidFill>
                  <a:schemeClr val="tx1">
                    <a:tint val="75000"/>
                  </a:schemeClr>
                </a:solidFill>
              </a:defRPr>
            </a:lvl1pPr>
          </a:lstStyle>
          <a:p>
            <a:fld id="{4C72D187-CFFE-42C1-9A92-A4CFF5E4B9E3}" type="slidenum">
              <a:rPr lang="en-US" smtClean="0"/>
              <a:t>‹#›</a:t>
            </a:fld>
            <a:endParaRPr lang="en-US"/>
          </a:p>
        </p:txBody>
      </p:sp>
    </p:spTree>
    <p:extLst>
      <p:ext uri="{BB962C8B-B14F-4D97-AF65-F5344CB8AC3E}">
        <p14:creationId xmlns:p14="http://schemas.microsoft.com/office/powerpoint/2010/main" val="2357483561"/>
      </p:ext>
    </p:extLst>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txStyles>
    <p:titleStyle>
      <a:lvl1pPr algn="ctr" defTabSz="3657600" rtl="0" eaLnBrk="1" latinLnBrk="0" hangingPunct="1">
        <a:spcBef>
          <a:spcPct val="0"/>
        </a:spcBef>
        <a:buNone/>
        <a:defRPr sz="17600" kern="1200">
          <a:solidFill>
            <a:schemeClr val="tx1"/>
          </a:solidFill>
          <a:latin typeface="+mj-lt"/>
          <a:ea typeface="+mj-ea"/>
          <a:cs typeface="+mj-cs"/>
        </a:defRPr>
      </a:lvl1pPr>
    </p:titleStyle>
    <p:bodyStyle>
      <a:lvl1pPr marL="1371600" indent="-1371600" algn="l" defTabSz="3657600" rtl="0" eaLnBrk="1" latinLnBrk="0" hangingPunct="1">
        <a:spcBef>
          <a:spcPct val="20000"/>
        </a:spcBef>
        <a:buFont typeface="Arial" pitchFamily="34" charset="0"/>
        <a:buChar char="•"/>
        <a:defRPr sz="12800" kern="1200">
          <a:solidFill>
            <a:schemeClr val="tx1"/>
          </a:solidFill>
          <a:latin typeface="+mn-lt"/>
          <a:ea typeface="+mn-ea"/>
          <a:cs typeface="+mn-cs"/>
        </a:defRPr>
      </a:lvl1pPr>
      <a:lvl2pPr marL="2971800" indent="-1143000" algn="l" defTabSz="3657600" rtl="0" eaLnBrk="1" latinLnBrk="0" hangingPunct="1">
        <a:spcBef>
          <a:spcPct val="20000"/>
        </a:spcBef>
        <a:buFont typeface="Arial" pitchFamily="34" charset="0"/>
        <a:buChar char="–"/>
        <a:defRPr sz="11200" kern="1200">
          <a:solidFill>
            <a:schemeClr val="tx1"/>
          </a:solidFill>
          <a:latin typeface="+mn-lt"/>
          <a:ea typeface="+mn-ea"/>
          <a:cs typeface="+mn-cs"/>
        </a:defRPr>
      </a:lvl2pPr>
      <a:lvl3pPr marL="4572000" indent="-914400" algn="l" defTabSz="3657600" rtl="0" eaLnBrk="1" latinLnBrk="0" hangingPunct="1">
        <a:spcBef>
          <a:spcPct val="20000"/>
        </a:spcBef>
        <a:buFont typeface="Arial" pitchFamily="34" charset="0"/>
        <a:buChar char="•"/>
        <a:defRPr sz="9600" kern="1200">
          <a:solidFill>
            <a:schemeClr val="tx1"/>
          </a:solidFill>
          <a:latin typeface="+mn-lt"/>
          <a:ea typeface="+mn-ea"/>
          <a:cs typeface="+mn-cs"/>
        </a:defRPr>
      </a:lvl3pPr>
      <a:lvl4pPr marL="6400800" indent="-914400" algn="l" defTabSz="3657600" rtl="0" eaLnBrk="1" latinLnBrk="0" hangingPunct="1">
        <a:spcBef>
          <a:spcPct val="20000"/>
        </a:spcBef>
        <a:buFont typeface="Arial" pitchFamily="34" charset="0"/>
        <a:buChar char="–"/>
        <a:defRPr sz="8000" kern="1200">
          <a:solidFill>
            <a:schemeClr val="tx1"/>
          </a:solidFill>
          <a:latin typeface="+mn-lt"/>
          <a:ea typeface="+mn-ea"/>
          <a:cs typeface="+mn-cs"/>
        </a:defRPr>
      </a:lvl4pPr>
      <a:lvl5pPr marL="8229600" indent="-914400" algn="l" defTabSz="3657600" rtl="0" eaLnBrk="1" latinLnBrk="0" hangingPunct="1">
        <a:spcBef>
          <a:spcPct val="20000"/>
        </a:spcBef>
        <a:buFont typeface="Arial" pitchFamily="34" charset="0"/>
        <a:buChar char="»"/>
        <a:defRPr sz="8000" kern="1200">
          <a:solidFill>
            <a:schemeClr val="tx1"/>
          </a:solidFill>
          <a:latin typeface="+mn-lt"/>
          <a:ea typeface="+mn-ea"/>
          <a:cs typeface="+mn-cs"/>
        </a:defRPr>
      </a:lvl5pPr>
      <a:lvl6pPr marL="10058400" indent="-914400" algn="l" defTabSz="3657600" rtl="0" eaLnBrk="1" latinLnBrk="0" hangingPunct="1">
        <a:spcBef>
          <a:spcPct val="20000"/>
        </a:spcBef>
        <a:buFont typeface="Arial" pitchFamily="34" charset="0"/>
        <a:buChar char="•"/>
        <a:defRPr sz="8000" kern="1200">
          <a:solidFill>
            <a:schemeClr val="tx1"/>
          </a:solidFill>
          <a:latin typeface="+mn-lt"/>
          <a:ea typeface="+mn-ea"/>
          <a:cs typeface="+mn-cs"/>
        </a:defRPr>
      </a:lvl6pPr>
      <a:lvl7pPr marL="11887200" indent="-914400" algn="l" defTabSz="3657600" rtl="0" eaLnBrk="1" latinLnBrk="0" hangingPunct="1">
        <a:spcBef>
          <a:spcPct val="20000"/>
        </a:spcBef>
        <a:buFont typeface="Arial" pitchFamily="34" charset="0"/>
        <a:buChar char="•"/>
        <a:defRPr sz="8000" kern="1200">
          <a:solidFill>
            <a:schemeClr val="tx1"/>
          </a:solidFill>
          <a:latin typeface="+mn-lt"/>
          <a:ea typeface="+mn-ea"/>
          <a:cs typeface="+mn-cs"/>
        </a:defRPr>
      </a:lvl7pPr>
      <a:lvl8pPr marL="13716000" indent="-914400" algn="l" defTabSz="3657600" rtl="0" eaLnBrk="1" latinLnBrk="0" hangingPunct="1">
        <a:spcBef>
          <a:spcPct val="20000"/>
        </a:spcBef>
        <a:buFont typeface="Arial" pitchFamily="34" charset="0"/>
        <a:buChar char="•"/>
        <a:defRPr sz="8000" kern="1200">
          <a:solidFill>
            <a:schemeClr val="tx1"/>
          </a:solidFill>
          <a:latin typeface="+mn-lt"/>
          <a:ea typeface="+mn-ea"/>
          <a:cs typeface="+mn-cs"/>
        </a:defRPr>
      </a:lvl8pPr>
      <a:lvl9pPr marL="15544800" indent="-914400" algn="l" defTabSz="3657600" rtl="0" eaLnBrk="1" latinLnBrk="0" hangingPunct="1">
        <a:spcBef>
          <a:spcPct val="20000"/>
        </a:spcBef>
        <a:buFont typeface="Arial" pitchFamily="34" charset="0"/>
        <a:buChar char="•"/>
        <a:defRPr sz="8000" kern="1200">
          <a:solidFill>
            <a:schemeClr val="tx1"/>
          </a:solidFill>
          <a:latin typeface="+mn-lt"/>
          <a:ea typeface="+mn-ea"/>
          <a:cs typeface="+mn-cs"/>
        </a:defRPr>
      </a:lvl9pPr>
    </p:bodyStyle>
    <p:otherStyle>
      <a:defPPr>
        <a:defRPr lang="en-US"/>
      </a:defPPr>
      <a:lvl1pPr marL="0" algn="l" defTabSz="3657600" rtl="0" eaLnBrk="1" latinLnBrk="0" hangingPunct="1">
        <a:defRPr sz="7200" kern="1200">
          <a:solidFill>
            <a:schemeClr val="tx1"/>
          </a:solidFill>
          <a:latin typeface="+mn-lt"/>
          <a:ea typeface="+mn-ea"/>
          <a:cs typeface="+mn-cs"/>
        </a:defRPr>
      </a:lvl1pPr>
      <a:lvl2pPr marL="1828800" algn="l" defTabSz="3657600" rtl="0" eaLnBrk="1" latinLnBrk="0" hangingPunct="1">
        <a:defRPr sz="7200" kern="1200">
          <a:solidFill>
            <a:schemeClr val="tx1"/>
          </a:solidFill>
          <a:latin typeface="+mn-lt"/>
          <a:ea typeface="+mn-ea"/>
          <a:cs typeface="+mn-cs"/>
        </a:defRPr>
      </a:lvl2pPr>
      <a:lvl3pPr marL="3657600" algn="l" defTabSz="3657600" rtl="0" eaLnBrk="1" latinLnBrk="0" hangingPunct="1">
        <a:defRPr sz="7200" kern="1200">
          <a:solidFill>
            <a:schemeClr val="tx1"/>
          </a:solidFill>
          <a:latin typeface="+mn-lt"/>
          <a:ea typeface="+mn-ea"/>
          <a:cs typeface="+mn-cs"/>
        </a:defRPr>
      </a:lvl3pPr>
      <a:lvl4pPr marL="5486400" algn="l" defTabSz="3657600" rtl="0" eaLnBrk="1" latinLnBrk="0" hangingPunct="1">
        <a:defRPr sz="7200" kern="1200">
          <a:solidFill>
            <a:schemeClr val="tx1"/>
          </a:solidFill>
          <a:latin typeface="+mn-lt"/>
          <a:ea typeface="+mn-ea"/>
          <a:cs typeface="+mn-cs"/>
        </a:defRPr>
      </a:lvl4pPr>
      <a:lvl5pPr marL="7315200" algn="l" defTabSz="3657600" rtl="0" eaLnBrk="1" latinLnBrk="0" hangingPunct="1">
        <a:defRPr sz="7200" kern="1200">
          <a:solidFill>
            <a:schemeClr val="tx1"/>
          </a:solidFill>
          <a:latin typeface="+mn-lt"/>
          <a:ea typeface="+mn-ea"/>
          <a:cs typeface="+mn-cs"/>
        </a:defRPr>
      </a:lvl5pPr>
      <a:lvl6pPr marL="9144000" algn="l" defTabSz="3657600" rtl="0" eaLnBrk="1" latinLnBrk="0" hangingPunct="1">
        <a:defRPr sz="7200" kern="1200">
          <a:solidFill>
            <a:schemeClr val="tx1"/>
          </a:solidFill>
          <a:latin typeface="+mn-lt"/>
          <a:ea typeface="+mn-ea"/>
          <a:cs typeface="+mn-cs"/>
        </a:defRPr>
      </a:lvl6pPr>
      <a:lvl7pPr marL="10972800" algn="l" defTabSz="3657600" rtl="0" eaLnBrk="1" latinLnBrk="0" hangingPunct="1">
        <a:defRPr sz="7200" kern="1200">
          <a:solidFill>
            <a:schemeClr val="tx1"/>
          </a:solidFill>
          <a:latin typeface="+mn-lt"/>
          <a:ea typeface="+mn-ea"/>
          <a:cs typeface="+mn-cs"/>
        </a:defRPr>
      </a:lvl7pPr>
      <a:lvl8pPr marL="12801600" algn="l" defTabSz="3657600" rtl="0" eaLnBrk="1" latinLnBrk="0" hangingPunct="1">
        <a:defRPr sz="7200" kern="1200">
          <a:solidFill>
            <a:schemeClr val="tx1"/>
          </a:solidFill>
          <a:latin typeface="+mn-lt"/>
          <a:ea typeface="+mn-ea"/>
          <a:cs typeface="+mn-cs"/>
        </a:defRPr>
      </a:lvl8pPr>
      <a:lvl9pPr marL="14630400" algn="l" defTabSz="3657600" rtl="0" eaLnBrk="1" latinLnBrk="0" hangingPunct="1">
        <a:defRPr sz="7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QuickStyle" Target="../diagrams/quickStyle1.xml"/><Relationship Id="rId13" Type="http://schemas.openxmlformats.org/officeDocument/2006/relationships/diagramQuickStyle" Target="../diagrams/quickStyle2.xml"/><Relationship Id="rId3" Type="http://schemas.openxmlformats.org/officeDocument/2006/relationships/image" Target="../media/image3.png"/><Relationship Id="rId7" Type="http://schemas.openxmlformats.org/officeDocument/2006/relationships/diagramLayout" Target="../diagrams/layout1.xml"/><Relationship Id="rId12" Type="http://schemas.openxmlformats.org/officeDocument/2006/relationships/diagramLayout" Target="../diagrams/layout2.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Data" Target="../diagrams/data1.xml"/><Relationship Id="rId11" Type="http://schemas.openxmlformats.org/officeDocument/2006/relationships/diagramData" Target="../diagrams/data2.xml"/><Relationship Id="rId5" Type="http://schemas.openxmlformats.org/officeDocument/2006/relationships/chart" Target="../charts/chart2.xml"/><Relationship Id="rId15" Type="http://schemas.microsoft.com/office/2007/relationships/diagramDrawing" Target="../diagrams/drawing2.xml"/><Relationship Id="rId10" Type="http://schemas.microsoft.com/office/2007/relationships/diagramDrawing" Target="../diagrams/drawing1.xml"/><Relationship Id="rId4" Type="http://schemas.openxmlformats.org/officeDocument/2006/relationships/chart" Target="../charts/chart1.xml"/><Relationship Id="rId9" Type="http://schemas.openxmlformats.org/officeDocument/2006/relationships/diagramColors" Target="../diagrams/colors1.xml"/><Relationship Id="rId14" Type="http://schemas.openxmlformats.org/officeDocument/2006/relationships/diagramColors" Target="../diagrams/colors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0" y="33439720"/>
            <a:ext cx="27432000" cy="3136280"/>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Box 354"/>
          <p:cNvSpPr txBox="1">
            <a:spLocks noChangeArrowheads="1"/>
          </p:cNvSpPr>
          <p:nvPr/>
        </p:nvSpPr>
        <p:spPr bwMode="auto">
          <a:xfrm>
            <a:off x="9505950" y="956938"/>
            <a:ext cx="17926050" cy="3276600"/>
          </a:xfrm>
          <a:prstGeom prst="rect">
            <a:avLst/>
          </a:prstGeom>
          <a:no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wrap="square" lIns="84400" tIns="0" rIns="84400" bIns="0">
            <a:noAutofit/>
          </a:bodyPr>
          <a:lstStyle/>
          <a:p>
            <a:r>
              <a:rPr lang="en-US" dirty="0"/>
              <a:t>Identifying Academic Majors and Certifications of Health Teachers in the United States </a:t>
            </a:r>
          </a:p>
          <a:p>
            <a:pPr marL="0" lvl="2" defTabSz="3760788">
              <a:defRPr/>
            </a:pPr>
            <a:endParaRPr lang="en-US" sz="4400" b="1" dirty="0">
              <a:solidFill>
                <a:schemeClr val="tx1"/>
              </a:solidFill>
              <a:latin typeface="Myriad Pro Cond" pitchFamily="34" charset="0"/>
              <a:cs typeface="Bauhaus 93"/>
            </a:endParaRPr>
          </a:p>
        </p:txBody>
      </p:sp>
      <p:sp>
        <p:nvSpPr>
          <p:cNvPr id="39" name="Text Box 355"/>
          <p:cNvSpPr txBox="1">
            <a:spLocks noChangeArrowheads="1"/>
          </p:cNvSpPr>
          <p:nvPr/>
        </p:nvSpPr>
        <p:spPr bwMode="auto">
          <a:xfrm>
            <a:off x="1058930" y="10514628"/>
            <a:ext cx="13480647" cy="1193220"/>
          </a:xfrm>
          <a:prstGeom prst="rect">
            <a:avLst/>
          </a:prstGeom>
          <a:noFill/>
          <a:ln w="9525">
            <a:noFill/>
            <a:miter lim="800000"/>
            <a:headEnd/>
            <a:tailEnd/>
          </a:ln>
        </p:spPr>
        <p:txBody>
          <a:bodyPr wrap="square" lIns="84400" tIns="42200" rIns="84400" bIns="42200">
            <a:spAutoFit/>
          </a:bodyPr>
          <a:lstStyle/>
          <a:p>
            <a:pPr defTabSz="3760788">
              <a:defRPr/>
            </a:pPr>
            <a:r>
              <a:rPr lang="en-US" sz="2400" dirty="0"/>
              <a:t>Identify current trends related to health education teacher certification and academic major  among staff teaching health education in the United States.   </a:t>
            </a:r>
          </a:p>
          <a:p>
            <a:pPr defTabSz="3760788">
              <a:defRPr/>
            </a:pPr>
            <a:endParaRPr lang="en-US" sz="2400" dirty="0">
              <a:latin typeface="Myriad Pro SemiCond" pitchFamily="34" charset="0"/>
            </a:endParaRPr>
          </a:p>
        </p:txBody>
      </p:sp>
      <p:sp>
        <p:nvSpPr>
          <p:cNvPr id="40" name="Text Box 356"/>
          <p:cNvSpPr txBox="1">
            <a:spLocks noChangeArrowheads="1"/>
          </p:cNvSpPr>
          <p:nvPr/>
        </p:nvSpPr>
        <p:spPr bwMode="auto">
          <a:xfrm>
            <a:off x="1122001" y="16840416"/>
            <a:ext cx="14110371" cy="1931884"/>
          </a:xfrm>
          <a:prstGeom prst="rect">
            <a:avLst/>
          </a:prstGeom>
          <a:noFill/>
          <a:ln w="9525">
            <a:noFill/>
            <a:miter lim="800000"/>
            <a:headEnd/>
            <a:tailEnd/>
          </a:ln>
        </p:spPr>
        <p:txBody>
          <a:bodyPr wrap="square" lIns="84400" tIns="42200" rIns="84400" bIns="42200">
            <a:spAutoFit/>
          </a:bodyPr>
          <a:lstStyle/>
          <a:p>
            <a:pPr defTabSz="3760788">
              <a:defRPr/>
            </a:pPr>
            <a:r>
              <a:rPr lang="en-US" sz="2400" dirty="0"/>
              <a:t>The purpose of this study is to identify trends in academic majors and subject-area certifications, licensures, or endorsements of K-12 public school staff in the United States who were teaching health education during this century. Specifically, what percent of health education teachers had an academic major in health education teachers per school year? Secondly, what percent of health education teachers were certified, licensed, or endorsed in health education?  </a:t>
            </a:r>
            <a:endParaRPr lang="en-US" sz="2400" dirty="0">
              <a:latin typeface="Myriad Pro SemiCond" pitchFamily="34" charset="0"/>
            </a:endParaRPr>
          </a:p>
        </p:txBody>
      </p:sp>
      <p:sp>
        <p:nvSpPr>
          <p:cNvPr id="41" name="Text Box 357"/>
          <p:cNvSpPr txBox="1">
            <a:spLocks noChangeArrowheads="1"/>
          </p:cNvSpPr>
          <p:nvPr/>
        </p:nvSpPr>
        <p:spPr bwMode="auto">
          <a:xfrm>
            <a:off x="1068750" y="6004892"/>
            <a:ext cx="11172612" cy="4086320"/>
          </a:xfrm>
          <a:prstGeom prst="rect">
            <a:avLst/>
          </a:prstGeom>
          <a:noFill/>
          <a:ln w="9525">
            <a:noFill/>
            <a:miter lim="800000"/>
            <a:headEnd/>
            <a:tailEnd/>
          </a:ln>
        </p:spPr>
        <p:txBody>
          <a:bodyPr wrap="square" lIns="0" tIns="42200" rIns="84400" bIns="42200" numCol="1">
            <a:spAutoFit/>
          </a:bodyPr>
          <a:lstStyle/>
          <a:p>
            <a:pPr marL="0" lvl="2" defTabSz="3760788">
              <a:defRPr/>
            </a:pPr>
            <a:r>
              <a:rPr lang="en-US" sz="4400" b="1" dirty="0">
                <a:latin typeface="Myriad Pro SemiCond" pitchFamily="34" charset="0"/>
              </a:rPr>
              <a:t> </a:t>
            </a:r>
            <a:r>
              <a:rPr lang="en-US" sz="3600" b="1" dirty="0">
                <a:latin typeface="Myriad Pro SemiCond" pitchFamily="34" charset="0"/>
              </a:rPr>
              <a:t>Catherine </a:t>
            </a:r>
            <a:r>
              <a:rPr lang="en-US" sz="3600" b="1" dirty="0" err="1">
                <a:latin typeface="Myriad Pro SemiCond" pitchFamily="34" charset="0"/>
              </a:rPr>
              <a:t>Cardina</a:t>
            </a:r>
            <a:r>
              <a:rPr lang="en-US" sz="3600" b="1" dirty="0">
                <a:latin typeface="Myriad Pro SemiCond" pitchFamily="34" charset="0"/>
              </a:rPr>
              <a:t>, Ph.D. </a:t>
            </a:r>
          </a:p>
          <a:p>
            <a:pPr marL="0" lvl="2" defTabSz="3760788">
              <a:defRPr/>
            </a:pPr>
            <a:r>
              <a:rPr lang="en-US" sz="3600" dirty="0">
                <a:latin typeface="Myriad Pro SemiCond" pitchFamily="34" charset="0"/>
              </a:rPr>
              <a:t> Associate Professor</a:t>
            </a:r>
          </a:p>
          <a:p>
            <a:pPr marL="0" lvl="2" defTabSz="3760788">
              <a:defRPr/>
            </a:pPr>
            <a:endParaRPr lang="en-US" sz="1200" dirty="0">
              <a:latin typeface="Myriad Pro SemiCond" pitchFamily="34" charset="0"/>
            </a:endParaRPr>
          </a:p>
          <a:p>
            <a:pPr marL="0" lvl="2" defTabSz="3760788">
              <a:defRPr/>
            </a:pPr>
            <a:r>
              <a:rPr lang="en-US" sz="3200" b="1" dirty="0">
                <a:latin typeface="Myriad Pro SemiCond" pitchFamily="34" charset="0"/>
              </a:rPr>
              <a:t> </a:t>
            </a:r>
            <a:r>
              <a:rPr lang="en-US" sz="3600" b="1" dirty="0">
                <a:latin typeface="Myriad Pro SemiCond" pitchFamily="34" charset="0"/>
              </a:rPr>
              <a:t>Leah </a:t>
            </a:r>
            <a:r>
              <a:rPr lang="en-US" sz="3600" b="1" dirty="0" err="1">
                <a:latin typeface="Myriad Pro SemiCond" pitchFamily="34" charset="0"/>
              </a:rPr>
              <a:t>Panek</a:t>
            </a:r>
            <a:r>
              <a:rPr lang="en-US" sz="3600" b="1" dirty="0">
                <a:latin typeface="Myriad Pro SemiCond" pitchFamily="34" charset="0"/>
              </a:rPr>
              <a:t>-Shirley, Ph.D. </a:t>
            </a:r>
          </a:p>
          <a:p>
            <a:pPr marL="0" lvl="2" defTabSz="3760788">
              <a:defRPr/>
            </a:pPr>
            <a:r>
              <a:rPr lang="en-US" sz="3600" dirty="0">
                <a:latin typeface="Myriad Pro SemiCond" pitchFamily="34" charset="0"/>
              </a:rPr>
              <a:t> Assistant Professor</a:t>
            </a:r>
          </a:p>
          <a:p>
            <a:pPr marL="0" lvl="2" defTabSz="3760788">
              <a:defRPr/>
            </a:pPr>
            <a:endParaRPr lang="en-US" sz="1200" dirty="0">
              <a:latin typeface="Myriad Pro SemiCond" pitchFamily="34" charset="0"/>
            </a:endParaRPr>
          </a:p>
          <a:p>
            <a:pPr marL="0" lvl="2" defTabSz="3760788">
              <a:defRPr/>
            </a:pPr>
            <a:r>
              <a:rPr lang="en-US" sz="3200" dirty="0">
                <a:latin typeface="Myriad Pro SemiCond" pitchFamily="34" charset="0"/>
              </a:rPr>
              <a:t> </a:t>
            </a:r>
            <a:r>
              <a:rPr lang="en-US" sz="3600" dirty="0">
                <a:latin typeface="Myriad Pro SemiCond" pitchFamily="34" charset="0"/>
              </a:rPr>
              <a:t>Department. of Health Nutrition &amp; Dietetics </a:t>
            </a:r>
          </a:p>
          <a:p>
            <a:pPr marL="0" lvl="2" defTabSz="3760788">
              <a:defRPr/>
            </a:pPr>
            <a:endParaRPr lang="en-US" sz="2400" dirty="0">
              <a:latin typeface="Myriad Pro SemiCond" pitchFamily="34" charset="0"/>
            </a:endParaRPr>
          </a:p>
          <a:p>
            <a:pPr defTabSz="3760788">
              <a:defRPr/>
            </a:pPr>
            <a:endParaRPr lang="en-US" sz="2400" dirty="0">
              <a:latin typeface="Myriad Pro SemiCond" pitchFamily="34" charset="0"/>
            </a:endParaRPr>
          </a:p>
        </p:txBody>
      </p:sp>
      <p:sp>
        <p:nvSpPr>
          <p:cNvPr id="42" name="Text Box 361"/>
          <p:cNvSpPr txBox="1">
            <a:spLocks noChangeArrowheads="1"/>
          </p:cNvSpPr>
          <p:nvPr/>
        </p:nvSpPr>
        <p:spPr bwMode="auto">
          <a:xfrm>
            <a:off x="1108076" y="5703449"/>
            <a:ext cx="1402557" cy="700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4400" tIns="42200" rIns="84400" bIns="42200">
            <a:spAutoFit/>
          </a:bodyPr>
          <a:lstStyle>
            <a:lvl1pPr defTabSz="3760788" eaLnBrk="0" hangingPunct="0">
              <a:defRPr sz="7400">
                <a:solidFill>
                  <a:schemeClr val="tx1"/>
                </a:solidFill>
                <a:latin typeface="Arial" charset="0"/>
              </a:defRPr>
            </a:lvl1pPr>
            <a:lvl2pPr marL="742950" indent="-285750" defTabSz="3760788" eaLnBrk="0" hangingPunct="0">
              <a:defRPr sz="7400">
                <a:solidFill>
                  <a:schemeClr val="tx1"/>
                </a:solidFill>
                <a:latin typeface="Arial" charset="0"/>
              </a:defRPr>
            </a:lvl2pPr>
            <a:lvl3pPr marL="1143000" indent="-228600" defTabSz="3760788" eaLnBrk="0" hangingPunct="0">
              <a:defRPr sz="7400">
                <a:solidFill>
                  <a:schemeClr val="tx1"/>
                </a:solidFill>
                <a:latin typeface="Arial" charset="0"/>
              </a:defRPr>
            </a:lvl3pPr>
            <a:lvl4pPr marL="1600200" indent="-228600" defTabSz="3760788" eaLnBrk="0" hangingPunct="0">
              <a:defRPr sz="7400">
                <a:solidFill>
                  <a:schemeClr val="tx1"/>
                </a:solidFill>
                <a:latin typeface="Arial" charset="0"/>
              </a:defRPr>
            </a:lvl4pPr>
            <a:lvl5pPr marL="2057400" indent="-228600" defTabSz="3760788" eaLnBrk="0" hangingPunct="0">
              <a:defRPr sz="7400">
                <a:solidFill>
                  <a:schemeClr val="tx1"/>
                </a:solidFill>
                <a:latin typeface="Arial" charset="0"/>
              </a:defRPr>
            </a:lvl5pPr>
            <a:lvl6pPr marL="2514600" indent="-228600" defTabSz="3760788" eaLnBrk="0" fontAlgn="base" hangingPunct="0">
              <a:spcBef>
                <a:spcPct val="0"/>
              </a:spcBef>
              <a:spcAft>
                <a:spcPct val="0"/>
              </a:spcAft>
              <a:defRPr sz="7400">
                <a:solidFill>
                  <a:schemeClr val="tx1"/>
                </a:solidFill>
                <a:latin typeface="Arial" charset="0"/>
              </a:defRPr>
            </a:lvl6pPr>
            <a:lvl7pPr marL="2971800" indent="-228600" defTabSz="3760788" eaLnBrk="0" fontAlgn="base" hangingPunct="0">
              <a:spcBef>
                <a:spcPct val="0"/>
              </a:spcBef>
              <a:spcAft>
                <a:spcPct val="0"/>
              </a:spcAft>
              <a:defRPr sz="7400">
                <a:solidFill>
                  <a:schemeClr val="tx1"/>
                </a:solidFill>
                <a:latin typeface="Arial" charset="0"/>
              </a:defRPr>
            </a:lvl7pPr>
            <a:lvl8pPr marL="3429000" indent="-228600" defTabSz="3760788" eaLnBrk="0" fontAlgn="base" hangingPunct="0">
              <a:spcBef>
                <a:spcPct val="0"/>
              </a:spcBef>
              <a:spcAft>
                <a:spcPct val="0"/>
              </a:spcAft>
              <a:defRPr sz="7400">
                <a:solidFill>
                  <a:schemeClr val="tx1"/>
                </a:solidFill>
                <a:latin typeface="Arial" charset="0"/>
              </a:defRPr>
            </a:lvl8pPr>
            <a:lvl9pPr marL="3886200" indent="-228600" defTabSz="3760788" eaLnBrk="0" fontAlgn="base" hangingPunct="0">
              <a:spcBef>
                <a:spcPct val="0"/>
              </a:spcBef>
              <a:spcAft>
                <a:spcPct val="0"/>
              </a:spcAft>
              <a:defRPr sz="7400">
                <a:solidFill>
                  <a:schemeClr val="tx1"/>
                </a:solidFill>
                <a:latin typeface="Arial" charset="0"/>
              </a:defRPr>
            </a:lvl9pPr>
          </a:lstStyle>
          <a:p>
            <a:pPr eaLnBrk="1" hangingPunct="1">
              <a:spcBef>
                <a:spcPct val="50000"/>
              </a:spcBef>
            </a:pPr>
            <a:endParaRPr lang="en-US" sz="4000"/>
          </a:p>
        </p:txBody>
      </p:sp>
      <p:sp>
        <p:nvSpPr>
          <p:cNvPr id="43" name="Text Box 364"/>
          <p:cNvSpPr txBox="1">
            <a:spLocks noChangeArrowheads="1"/>
          </p:cNvSpPr>
          <p:nvPr/>
        </p:nvSpPr>
        <p:spPr bwMode="auto">
          <a:xfrm>
            <a:off x="1152717" y="33857252"/>
            <a:ext cx="25180307" cy="1931884"/>
          </a:xfrm>
          <a:prstGeom prst="rect">
            <a:avLst/>
          </a:prstGeom>
          <a:noFill/>
          <a:ln w="9525">
            <a:noFill/>
            <a:miter lim="800000"/>
            <a:headEnd/>
            <a:tailEnd/>
          </a:ln>
        </p:spPr>
        <p:txBody>
          <a:bodyPr wrap="square" lIns="84400" tIns="42200" rIns="84400" bIns="42200" numCol="1" spcCol="457200">
            <a:spAutoFit/>
          </a:bodyPr>
          <a:lstStyle/>
          <a:p>
            <a:r>
              <a:rPr lang="en-US" sz="2400" dirty="0"/>
              <a:t>                                                     *Darling-Hammond, L. (2006), “Constructing 21</a:t>
            </a:r>
            <a:r>
              <a:rPr lang="en-US" sz="2400" baseline="30000" dirty="0"/>
              <a:t>st</a:t>
            </a:r>
            <a:r>
              <a:rPr lang="en-US" sz="2400" dirty="0"/>
              <a:t>-century teacher education”, </a:t>
            </a:r>
            <a:r>
              <a:rPr lang="en-US" sz="2400" i="1" dirty="0"/>
              <a:t>Journal of Teacher Education, </a:t>
            </a:r>
            <a:r>
              <a:rPr lang="en-US" sz="2400" dirty="0"/>
              <a:t>Vol. 57 No. 3, pp.300-314. DOI:10.1177/0022487105285962 *Elfers, A.M., Knapp, M.S. and </a:t>
            </a:r>
            <a:r>
              <a:rPr lang="en-US" sz="2400" dirty="0" err="1"/>
              <a:t>Pleck</a:t>
            </a:r>
            <a:r>
              <a:rPr lang="en-US" sz="2400" dirty="0"/>
              <a:t>, M.L. (2004), “Preparation and support for teaching: a survey of teachers’ assignment and certification”, available at: https://</a:t>
            </a:r>
            <a:r>
              <a:rPr lang="en-US" sz="2400" dirty="0" err="1"/>
              <a:t>www.education.uw.edu</a:t>
            </a:r>
            <a:r>
              <a:rPr lang="en-US" sz="2400" dirty="0"/>
              <a:t>/</a:t>
            </a:r>
            <a:r>
              <a:rPr lang="en-US" sz="2400" dirty="0" err="1"/>
              <a:t>ctp</a:t>
            </a:r>
            <a:r>
              <a:rPr lang="en-US" sz="2400" dirty="0"/>
              <a:t>/sites/default/files/</a:t>
            </a:r>
            <a:r>
              <a:rPr lang="en-US" sz="2400" dirty="0" err="1"/>
              <a:t>ctpmail</a:t>
            </a:r>
            <a:r>
              <a:rPr lang="en-US" sz="2400" dirty="0"/>
              <a:t>/PDFs/Survey1WorkingPaper.pdf (accessed 10 August 2020). *National Center for Educational Statistics (n.d.), “National teacher and principal survey (NTPS)”,  available at: https://</a:t>
            </a:r>
            <a:r>
              <a:rPr lang="en-US" sz="2400" dirty="0" err="1"/>
              <a:t>nces.ed.gov</a:t>
            </a:r>
            <a:r>
              <a:rPr lang="en-US" sz="2400" dirty="0"/>
              <a:t>/surveys/</a:t>
            </a:r>
            <a:r>
              <a:rPr lang="en-US" sz="2400" dirty="0" err="1"/>
              <a:t>ntps</a:t>
            </a:r>
            <a:r>
              <a:rPr lang="en-US" sz="2400" dirty="0"/>
              <a:t>/</a:t>
            </a:r>
            <a:r>
              <a:rPr lang="en-US" sz="2400" dirty="0" err="1"/>
              <a:t>index.asp</a:t>
            </a:r>
            <a:r>
              <a:rPr lang="en-US" sz="2400" dirty="0"/>
              <a:t> (accessed 10 August 2020). *U.S. Department of Education. (2015). “</a:t>
            </a:r>
            <a:r>
              <a:rPr lang="en-US" sz="2400" i="1" dirty="0"/>
              <a:t>Highly-qualified teacher data: summary of school year 2013-2014 data</a:t>
            </a:r>
            <a:r>
              <a:rPr lang="en-US" sz="2400" dirty="0"/>
              <a:t>”, available at: https://www2.ed.gov/programs/</a:t>
            </a:r>
            <a:r>
              <a:rPr lang="en-US" sz="2400" dirty="0" err="1"/>
              <a:t>teacherqual</a:t>
            </a:r>
            <a:r>
              <a:rPr lang="en-US" sz="2400" dirty="0"/>
              <a:t>/</a:t>
            </a:r>
            <a:r>
              <a:rPr lang="en-US" sz="2400" dirty="0" err="1"/>
              <a:t>hqtreport.pdf</a:t>
            </a:r>
            <a:r>
              <a:rPr lang="en-US" sz="2400" dirty="0"/>
              <a:t> (accessed 27 July 2020).</a:t>
            </a:r>
          </a:p>
        </p:txBody>
      </p:sp>
      <p:sp>
        <p:nvSpPr>
          <p:cNvPr id="44" name="Text Box 365"/>
          <p:cNvSpPr txBox="1">
            <a:spLocks noChangeArrowheads="1"/>
          </p:cNvSpPr>
          <p:nvPr/>
        </p:nvSpPr>
        <p:spPr bwMode="auto">
          <a:xfrm>
            <a:off x="1129412" y="33500664"/>
            <a:ext cx="11348296" cy="762333"/>
          </a:xfrm>
          <a:prstGeom prst="rect">
            <a:avLst/>
          </a:prstGeom>
          <a:noFill/>
          <a:ln w="9525">
            <a:noFill/>
            <a:miter lim="800000"/>
            <a:headEnd/>
            <a:tailEnd/>
          </a:ln>
          <a:effectLst/>
        </p:spPr>
        <p:txBody>
          <a:bodyPr wrap="square" lIns="84400" tIns="42200" rIns="84400" bIns="42200">
            <a:spAutoFit/>
          </a:bodyPr>
          <a:lstStyle/>
          <a:p>
            <a:pPr defTabSz="3760788">
              <a:spcBef>
                <a:spcPct val="50000"/>
              </a:spcBef>
              <a:defRPr/>
            </a:pPr>
            <a:r>
              <a:rPr lang="en-US" sz="4400" b="1" dirty="0">
                <a:solidFill>
                  <a:schemeClr val="bg1"/>
                </a:solidFill>
                <a:latin typeface="Arial Black" panose="020B0A04020102020204" pitchFamily="34" charset="0"/>
              </a:rPr>
              <a:t>References</a:t>
            </a:r>
          </a:p>
        </p:txBody>
      </p:sp>
      <p:sp>
        <p:nvSpPr>
          <p:cNvPr id="48" name="Text Box 356"/>
          <p:cNvSpPr txBox="1">
            <a:spLocks noChangeArrowheads="1"/>
          </p:cNvSpPr>
          <p:nvPr/>
        </p:nvSpPr>
        <p:spPr bwMode="auto">
          <a:xfrm>
            <a:off x="1129412" y="20049907"/>
            <a:ext cx="14110371" cy="7841194"/>
          </a:xfrm>
          <a:prstGeom prst="rect">
            <a:avLst/>
          </a:prstGeom>
          <a:noFill/>
          <a:ln w="9525">
            <a:noFill/>
            <a:miter lim="800000"/>
            <a:headEnd/>
            <a:tailEnd/>
          </a:ln>
        </p:spPr>
        <p:txBody>
          <a:bodyPr wrap="square" lIns="84400" tIns="42200" rIns="84400" bIns="42200">
            <a:spAutoFit/>
          </a:bodyPr>
          <a:lstStyle/>
          <a:p>
            <a:r>
              <a:rPr lang="en-US" sz="2400" dirty="0"/>
              <a:t>Data for this study were extracted from four consecutive administrations (years 2003-04, 2007-08, 2011-12, &amp; 2015-16)of the Schools and Staffing Survey (SASS) (years 2003-04, 2007-08, 2011-12, &amp; 2015-16), which is currently named the National Teacher and Principal Survey (NTPS). The SASS and NTPS are nationally representative surveys of school employees in the United States, conducted regularly by the National Center for Educational Statistics (NCES) of the U.S. Department of Education (NCES n.d.). Teachers’ responses to questions about their education and certification were included in this study. The most current 21</a:t>
            </a:r>
            <a:r>
              <a:rPr lang="en-US" sz="2400" baseline="30000" dirty="0"/>
              <a:t>st</a:t>
            </a:r>
            <a:r>
              <a:rPr lang="en-US" sz="2400" dirty="0"/>
              <a:t>-century data available from NCES were used for this study. </a:t>
            </a:r>
            <a:r>
              <a:rPr lang="en-US" sz="2400" b="1" dirty="0">
                <a:solidFill>
                  <a:srgbClr val="B65148"/>
                </a:solidFill>
              </a:rPr>
              <a:t>Participants: </a:t>
            </a:r>
            <a:r>
              <a:rPr lang="en-US" sz="2400" dirty="0"/>
              <a:t>Teachers were defined as staff members in United States traditional public, non-charter schools who taught students in any of the school grades K–12. Teachers were included in this study on the basis of their teaching at least one class of health education during any of the four time slices under study.  </a:t>
            </a:r>
            <a:r>
              <a:rPr lang="en-US" sz="2400" b="1" dirty="0">
                <a:solidFill>
                  <a:srgbClr val="B65148"/>
                </a:solidFill>
              </a:rPr>
              <a:t>Instruments: </a:t>
            </a:r>
            <a:r>
              <a:rPr lang="en-US" sz="2400" dirty="0"/>
              <a:t>The SASS and NTPS Teacher Questionnaires consisted of multiple sections (NCES, n.d.). For this study, questions pertaining to education and certification were used. Education was assessed by responses to items that asked teachers to list major fields of study for their baccalaureate degrees, advanced degrees (master’s and doctorate), and educational specialist degrees. Teachers were also asked to self-report their state certifications, licenses, and endorsements. </a:t>
            </a:r>
            <a:r>
              <a:rPr lang="en-US" sz="2400" b="1" dirty="0">
                <a:solidFill>
                  <a:srgbClr val="B65148"/>
                </a:solidFill>
              </a:rPr>
              <a:t>Procedure: </a:t>
            </a:r>
            <a:r>
              <a:rPr lang="en-US" sz="2400" dirty="0"/>
              <a:t>The objective of the SASS/NTPS survey sampling method was to produce a sample that could be generalized to represent the population of U.S. public school teachers as a whole. For each year of data collection, the NCES has designed the weights and sample methodologies to support longitudinal analysis. </a:t>
            </a:r>
            <a:r>
              <a:rPr lang="en-US" sz="2400" b="1" dirty="0">
                <a:solidFill>
                  <a:srgbClr val="B65148"/>
                </a:solidFill>
              </a:rPr>
              <a:t>Data Analysis: </a:t>
            </a:r>
            <a:r>
              <a:rPr lang="en-US" sz="2400" dirty="0"/>
              <a:t>Descriptive statistics were used to identify the weighted frequencies of teachers’ academic majors and subject-area certifications. Tables and discussion in this poster used these weighted data for the presentation of frequencies and calculation of percentages along with the upper and lower boundaries of 95% confidence interval as obtained using the weighted analysis techniques described above.</a:t>
            </a:r>
          </a:p>
        </p:txBody>
      </p:sp>
      <p:sp>
        <p:nvSpPr>
          <p:cNvPr id="51" name="TextBox 50"/>
          <p:cNvSpPr txBox="1">
            <a:spLocks noChangeArrowheads="1"/>
          </p:cNvSpPr>
          <p:nvPr/>
        </p:nvSpPr>
        <p:spPr bwMode="auto">
          <a:xfrm>
            <a:off x="16741084" y="17221012"/>
            <a:ext cx="9328521" cy="3046988"/>
          </a:xfrm>
          <a:prstGeom prst="rect">
            <a:avLst/>
          </a:prstGeom>
          <a:noFill/>
          <a:ln w="9525">
            <a:noFill/>
            <a:miter lim="800000"/>
            <a:headEnd/>
            <a:tailEnd/>
          </a:ln>
        </p:spPr>
        <p:txBody>
          <a:bodyPr wrap="square" lIns="91440" tIns="45720" rIns="91440" bIns="45720">
            <a:spAutoFit/>
          </a:bodyPr>
          <a:lstStyle/>
          <a:p>
            <a:r>
              <a:rPr lang="en-US" sz="2400" dirty="0"/>
              <a:t>Finds show an increase of PE teachers and dual certified P/HE teachers  serving as health teachers. Until the last data collection during 2015-16, more health teachers had an academic major health than physical education. The last data collection showed health teachers were more likely to have an academic major on PE. In general, students in the U. S. during the 21</a:t>
            </a:r>
            <a:r>
              <a:rPr lang="en-US" sz="2400" baseline="30000" dirty="0"/>
              <a:t>st</a:t>
            </a:r>
            <a:r>
              <a:rPr lang="en-US" sz="2400" dirty="0"/>
              <a:t> century were not taught health education by quality or qualified K-12 health education teachers who had an academic major and certification in health education. </a:t>
            </a:r>
          </a:p>
        </p:txBody>
      </p:sp>
      <p:sp>
        <p:nvSpPr>
          <p:cNvPr id="54" name="Text Box 359"/>
          <p:cNvSpPr txBox="1">
            <a:spLocks noChangeArrowheads="1"/>
          </p:cNvSpPr>
          <p:nvPr/>
        </p:nvSpPr>
        <p:spPr bwMode="auto">
          <a:xfrm>
            <a:off x="1058930" y="11518874"/>
            <a:ext cx="14110371" cy="4270985"/>
          </a:xfrm>
          <a:prstGeom prst="rect">
            <a:avLst/>
          </a:prstGeom>
          <a:noFill/>
          <a:ln w="9525">
            <a:noFill/>
            <a:miter lim="800000"/>
            <a:headEnd/>
            <a:tailEnd/>
          </a:ln>
          <a:effectLst/>
        </p:spPr>
        <p:txBody>
          <a:bodyPr wrap="square" lIns="84400" tIns="42200" rIns="84400" bIns="42200">
            <a:spAutoFit/>
          </a:bodyPr>
          <a:lstStyle/>
          <a:p>
            <a:pPr defTabSz="3760788">
              <a:spcBef>
                <a:spcPct val="50000"/>
              </a:spcBef>
              <a:defRPr/>
            </a:pPr>
            <a:r>
              <a:rPr lang="en-US" sz="4400" dirty="0">
                <a:solidFill>
                  <a:srgbClr val="B65148"/>
                </a:solidFill>
                <a:latin typeface="Arial Black" pitchFamily="34" charset="0"/>
              </a:rPr>
              <a:t>Introduction </a:t>
            </a:r>
            <a:endParaRPr lang="en-US" sz="3200" dirty="0">
              <a:solidFill>
                <a:srgbClr val="1C0C0B"/>
              </a:solidFill>
              <a:latin typeface="Arial" panose="020B0604020202020204" pitchFamily="34" charset="0"/>
              <a:cs typeface="Arial" panose="020B0604020202020204" pitchFamily="34" charset="0"/>
            </a:endParaRPr>
          </a:p>
          <a:p>
            <a:pPr defTabSz="3760788">
              <a:spcBef>
                <a:spcPct val="50000"/>
              </a:spcBef>
              <a:defRPr/>
            </a:pPr>
            <a:r>
              <a:rPr lang="en-US" sz="2400" dirty="0"/>
              <a:t>As stated by the CDC (2018), health education, when provided by qualified, trained teachers, helps students attain the knowledge, attitudes, and skills needed to make healthful decisions, achieve health literacy, and advocate for the health of others. Qualified trained teachers, often synonymous with quality teachers, provide students with the necessary formal and structured health education instruction. Two widely used standards that describe quality teachers are demonstrated subject-matter competency (i.e. passing a subject knowledge test or having a baccalaureate degree or better in the subject) and full state teacher certification or licensure in the area they teach. Current research supports the relationship between teachers’ subject area knowledge and certification as they contribute to student academic achievement (Darling-Hammond, 2006; Elfers</a:t>
            </a:r>
            <a:r>
              <a:rPr lang="en-US" sz="2400" i="1" dirty="0"/>
              <a:t> et al</a:t>
            </a:r>
            <a:r>
              <a:rPr lang="en-US" sz="2400" dirty="0"/>
              <a:t>., 2004; Ingersoll, 2002; U.S. Department of Education, 2015). </a:t>
            </a:r>
            <a:endParaRPr lang="en-US" sz="2400" dirty="0">
              <a:solidFill>
                <a:schemeClr val="accent1"/>
              </a:solidFill>
              <a:latin typeface="Arial Black" pitchFamily="34" charset="0"/>
            </a:endParaRPr>
          </a:p>
        </p:txBody>
      </p:sp>
      <p:sp>
        <p:nvSpPr>
          <p:cNvPr id="55" name="Text Box 360"/>
          <p:cNvSpPr txBox="1">
            <a:spLocks noChangeArrowheads="1"/>
          </p:cNvSpPr>
          <p:nvPr/>
        </p:nvSpPr>
        <p:spPr bwMode="auto">
          <a:xfrm>
            <a:off x="1058931" y="9630322"/>
            <a:ext cx="11151276" cy="762333"/>
          </a:xfrm>
          <a:prstGeom prst="rect">
            <a:avLst/>
          </a:prstGeom>
          <a:noFill/>
          <a:ln w="9525">
            <a:noFill/>
            <a:miter lim="800000"/>
            <a:headEnd/>
            <a:tailEnd/>
          </a:ln>
          <a:effectLst/>
        </p:spPr>
        <p:txBody>
          <a:bodyPr wrap="square" lIns="84400" tIns="42200" rIns="84400" bIns="42200">
            <a:spAutoFit/>
          </a:bodyPr>
          <a:lstStyle/>
          <a:p>
            <a:pPr defTabSz="3760788">
              <a:spcBef>
                <a:spcPct val="50000"/>
              </a:spcBef>
              <a:defRPr/>
            </a:pPr>
            <a:r>
              <a:rPr lang="en-US" sz="4400" dirty="0">
                <a:solidFill>
                  <a:srgbClr val="B65148"/>
                </a:solidFill>
                <a:latin typeface="Arial Black" pitchFamily="34" charset="0"/>
              </a:rPr>
              <a:t>Poster Objective </a:t>
            </a:r>
            <a:endParaRPr lang="en-US" sz="3200" dirty="0">
              <a:solidFill>
                <a:srgbClr val="B65148"/>
              </a:solidFill>
              <a:latin typeface="Arial" panose="020B0604020202020204" pitchFamily="34" charset="0"/>
              <a:cs typeface="Arial" panose="020B0604020202020204" pitchFamily="34" charset="0"/>
            </a:endParaRPr>
          </a:p>
        </p:txBody>
      </p:sp>
      <p:sp>
        <p:nvSpPr>
          <p:cNvPr id="56" name="Text Box 362"/>
          <p:cNvSpPr txBox="1">
            <a:spLocks noChangeArrowheads="1"/>
          </p:cNvSpPr>
          <p:nvPr/>
        </p:nvSpPr>
        <p:spPr bwMode="auto">
          <a:xfrm>
            <a:off x="1108076" y="5105400"/>
            <a:ext cx="10322560" cy="762333"/>
          </a:xfrm>
          <a:prstGeom prst="rect">
            <a:avLst/>
          </a:prstGeom>
          <a:noFill/>
          <a:ln w="9525">
            <a:noFill/>
            <a:miter lim="800000"/>
            <a:headEnd/>
            <a:tailEnd/>
          </a:ln>
          <a:effectLst/>
        </p:spPr>
        <p:txBody>
          <a:bodyPr wrap="square" lIns="84400" tIns="42200" rIns="84400" bIns="42200">
            <a:spAutoFit/>
          </a:bodyPr>
          <a:lstStyle/>
          <a:p>
            <a:pPr defTabSz="3760788">
              <a:spcBef>
                <a:spcPct val="50000"/>
              </a:spcBef>
              <a:defRPr/>
            </a:pPr>
            <a:r>
              <a:rPr lang="en-US" sz="4400" dirty="0">
                <a:solidFill>
                  <a:srgbClr val="B65148"/>
                </a:solidFill>
                <a:latin typeface="Arial Black" pitchFamily="34" charset="0"/>
              </a:rPr>
              <a:t>Authors</a:t>
            </a:r>
            <a:endParaRPr lang="en-US" sz="3200" dirty="0">
              <a:solidFill>
                <a:srgbClr val="B65148"/>
              </a:solidFill>
              <a:latin typeface="Arial" panose="020B0604020202020204" pitchFamily="34" charset="0"/>
              <a:cs typeface="Arial" panose="020B0604020202020204" pitchFamily="34" charset="0"/>
            </a:endParaRPr>
          </a:p>
        </p:txBody>
      </p:sp>
      <p:sp>
        <p:nvSpPr>
          <p:cNvPr id="57" name="Text Box 367"/>
          <p:cNvSpPr txBox="1">
            <a:spLocks noChangeArrowheads="1"/>
          </p:cNvSpPr>
          <p:nvPr/>
        </p:nvSpPr>
        <p:spPr bwMode="auto">
          <a:xfrm>
            <a:off x="16744609" y="5072026"/>
            <a:ext cx="7031571" cy="762333"/>
          </a:xfrm>
          <a:prstGeom prst="rect">
            <a:avLst/>
          </a:prstGeom>
          <a:noFill/>
          <a:ln w="9525">
            <a:noFill/>
            <a:miter lim="800000"/>
            <a:headEnd/>
            <a:tailEnd/>
          </a:ln>
          <a:effectLst/>
        </p:spPr>
        <p:txBody>
          <a:bodyPr wrap="square" lIns="84400" tIns="42200" rIns="84400" bIns="42200">
            <a:spAutoFit/>
          </a:bodyPr>
          <a:lstStyle/>
          <a:p>
            <a:pPr defTabSz="3760788">
              <a:spcBef>
                <a:spcPct val="50000"/>
              </a:spcBef>
              <a:defRPr/>
            </a:pPr>
            <a:r>
              <a:rPr lang="en-US" sz="4400" dirty="0">
                <a:solidFill>
                  <a:srgbClr val="B65148"/>
                </a:solidFill>
                <a:latin typeface="Arial Black" pitchFamily="34" charset="0"/>
              </a:rPr>
              <a:t>Results </a:t>
            </a:r>
            <a:r>
              <a:rPr lang="en-US" sz="1800" dirty="0">
                <a:solidFill>
                  <a:srgbClr val="B65148"/>
                </a:solidFill>
              </a:rPr>
              <a:t>(data from NCES SASS &amp; NTPS, 2003-2016)</a:t>
            </a:r>
            <a:endParaRPr lang="en-US" sz="3200" dirty="0">
              <a:solidFill>
                <a:srgbClr val="1C0C0B"/>
              </a:solidFill>
              <a:cs typeface="Arial" panose="020B0604020202020204" pitchFamily="34" charset="0"/>
            </a:endParaRPr>
          </a:p>
        </p:txBody>
      </p:sp>
      <p:sp>
        <p:nvSpPr>
          <p:cNvPr id="58" name="Text Box 369"/>
          <p:cNvSpPr txBox="1">
            <a:spLocks noChangeArrowheads="1"/>
          </p:cNvSpPr>
          <p:nvPr/>
        </p:nvSpPr>
        <p:spPr bwMode="auto">
          <a:xfrm>
            <a:off x="16741084" y="16336805"/>
            <a:ext cx="11348296" cy="762333"/>
          </a:xfrm>
          <a:prstGeom prst="rect">
            <a:avLst/>
          </a:prstGeom>
          <a:noFill/>
          <a:ln w="9525">
            <a:noFill/>
            <a:miter lim="800000"/>
            <a:headEnd/>
            <a:tailEnd/>
          </a:ln>
          <a:effectLst/>
        </p:spPr>
        <p:txBody>
          <a:bodyPr wrap="square" lIns="84400" tIns="42200" rIns="84400" bIns="42200">
            <a:spAutoFit/>
          </a:bodyPr>
          <a:lstStyle/>
          <a:p>
            <a:pPr defTabSz="3760788">
              <a:spcBef>
                <a:spcPct val="50000"/>
              </a:spcBef>
              <a:defRPr/>
            </a:pPr>
            <a:r>
              <a:rPr lang="en-US" sz="4400" dirty="0">
                <a:solidFill>
                  <a:srgbClr val="B65148"/>
                </a:solidFill>
                <a:latin typeface="Arial Black" pitchFamily="34" charset="0"/>
              </a:rPr>
              <a:t>Conclusions</a:t>
            </a:r>
            <a:endParaRPr lang="en-US" sz="3200" dirty="0">
              <a:solidFill>
                <a:srgbClr val="1C0C0B"/>
              </a:solidFill>
              <a:latin typeface="Arial" panose="020B0604020202020204" pitchFamily="34" charset="0"/>
              <a:cs typeface="Arial" panose="020B0604020202020204" pitchFamily="34" charset="0"/>
            </a:endParaRPr>
          </a:p>
        </p:txBody>
      </p:sp>
      <p:sp>
        <p:nvSpPr>
          <p:cNvPr id="59" name="Text Box 359"/>
          <p:cNvSpPr txBox="1">
            <a:spLocks noChangeArrowheads="1"/>
          </p:cNvSpPr>
          <p:nvPr/>
        </p:nvSpPr>
        <p:spPr bwMode="auto">
          <a:xfrm>
            <a:off x="1147402" y="19073500"/>
            <a:ext cx="11093960" cy="762333"/>
          </a:xfrm>
          <a:prstGeom prst="rect">
            <a:avLst/>
          </a:prstGeom>
          <a:noFill/>
          <a:ln w="9525">
            <a:noFill/>
            <a:miter lim="800000"/>
            <a:headEnd/>
            <a:tailEnd/>
          </a:ln>
          <a:effectLst/>
        </p:spPr>
        <p:txBody>
          <a:bodyPr wrap="square" lIns="84400" tIns="42200" rIns="84400" bIns="42200">
            <a:spAutoFit/>
          </a:bodyPr>
          <a:lstStyle/>
          <a:p>
            <a:pPr defTabSz="3760788">
              <a:spcBef>
                <a:spcPct val="50000"/>
              </a:spcBef>
              <a:defRPr/>
            </a:pPr>
            <a:r>
              <a:rPr lang="en-US" sz="4400" dirty="0">
                <a:solidFill>
                  <a:srgbClr val="B65148"/>
                </a:solidFill>
                <a:latin typeface="Arial Black" pitchFamily="34" charset="0"/>
              </a:rPr>
              <a:t>Methods </a:t>
            </a:r>
            <a:endParaRPr lang="en-US" sz="3200" dirty="0">
              <a:solidFill>
                <a:schemeClr val="accent1"/>
              </a:solidFill>
              <a:latin typeface="Arial" panose="020B0604020202020204" pitchFamily="34" charset="0"/>
              <a:cs typeface="Arial" panose="020B0604020202020204" pitchFamily="34" charset="0"/>
            </a:endParaRPr>
          </a:p>
        </p:txBody>
      </p:sp>
      <p:sp>
        <p:nvSpPr>
          <p:cNvPr id="29" name="Text Box 359">
            <a:extLst>
              <a:ext uri="{FF2B5EF4-FFF2-40B4-BE49-F238E27FC236}">
                <a16:creationId xmlns:a16="http://schemas.microsoft.com/office/drawing/2014/main" id="{1C6523F5-934D-2445-85E0-CB74E4EE6195}"/>
              </a:ext>
            </a:extLst>
          </p:cNvPr>
          <p:cNvSpPr txBox="1">
            <a:spLocks noChangeArrowheads="1"/>
          </p:cNvSpPr>
          <p:nvPr/>
        </p:nvSpPr>
        <p:spPr bwMode="auto">
          <a:xfrm>
            <a:off x="1082676" y="15918096"/>
            <a:ext cx="11151276" cy="762333"/>
          </a:xfrm>
          <a:prstGeom prst="rect">
            <a:avLst/>
          </a:prstGeom>
          <a:noFill/>
          <a:ln w="9525">
            <a:noFill/>
            <a:miter lim="800000"/>
            <a:headEnd/>
            <a:tailEnd/>
          </a:ln>
          <a:effectLst/>
        </p:spPr>
        <p:txBody>
          <a:bodyPr wrap="square" lIns="84400" tIns="42200" rIns="84400" bIns="42200">
            <a:spAutoFit/>
          </a:bodyPr>
          <a:lstStyle/>
          <a:p>
            <a:pPr defTabSz="3760788">
              <a:spcBef>
                <a:spcPct val="50000"/>
              </a:spcBef>
              <a:defRPr/>
            </a:pPr>
            <a:r>
              <a:rPr lang="en-US" sz="4400" dirty="0">
                <a:solidFill>
                  <a:srgbClr val="B65148"/>
                </a:solidFill>
                <a:latin typeface="Arial Black" pitchFamily="34" charset="0"/>
              </a:rPr>
              <a:t>Purpose of Study </a:t>
            </a:r>
            <a:endParaRPr lang="en-US" sz="3200" dirty="0">
              <a:solidFill>
                <a:schemeClr val="accent1"/>
              </a:solidFill>
              <a:latin typeface="Arial" panose="020B0604020202020204" pitchFamily="34" charset="0"/>
              <a:cs typeface="Arial" panose="020B0604020202020204" pitchFamily="34" charset="0"/>
            </a:endParaRPr>
          </a:p>
        </p:txBody>
      </p:sp>
      <p:pic>
        <p:nvPicPr>
          <p:cNvPr id="35" name="Content Placeholder 5">
            <a:extLst>
              <a:ext uri="{FF2B5EF4-FFF2-40B4-BE49-F238E27FC236}">
                <a16:creationId xmlns:a16="http://schemas.microsoft.com/office/drawing/2014/main" id="{3BEDCABD-C3E5-3D49-B98F-0204BD91C6BE}"/>
              </a:ext>
            </a:extLst>
          </p:cNvPr>
          <p:cNvPicPr>
            <a:picLocks noChangeAspect="1"/>
          </p:cNvPicPr>
          <p:nvPr/>
        </p:nvPicPr>
        <p:blipFill>
          <a:blip r:embed="rId3"/>
          <a:stretch>
            <a:fillRect/>
          </a:stretch>
        </p:blipFill>
        <p:spPr>
          <a:xfrm>
            <a:off x="3950174" y="28042516"/>
            <a:ext cx="8210230" cy="4865322"/>
          </a:xfrm>
          <a:prstGeom prst="rect">
            <a:avLst/>
          </a:prstGeom>
        </p:spPr>
      </p:pic>
      <p:sp>
        <p:nvSpPr>
          <p:cNvPr id="36" name="Title 1">
            <a:extLst>
              <a:ext uri="{FF2B5EF4-FFF2-40B4-BE49-F238E27FC236}">
                <a16:creationId xmlns:a16="http://schemas.microsoft.com/office/drawing/2014/main" id="{D0513350-C40E-5549-950F-E61F5C303E6B}"/>
              </a:ext>
            </a:extLst>
          </p:cNvPr>
          <p:cNvSpPr txBox="1">
            <a:spLocks/>
          </p:cNvSpPr>
          <p:nvPr/>
        </p:nvSpPr>
        <p:spPr>
          <a:xfrm>
            <a:off x="1122001" y="27653112"/>
            <a:ext cx="5706156" cy="457720"/>
          </a:xfrm>
          <a:prstGeom prst="rect">
            <a:avLst/>
          </a:prstGeom>
        </p:spPr>
        <p:txBody>
          <a:bodyPr>
            <a:normAutofit fontScale="25000" lnSpcReduction="20000"/>
          </a:bodyPr>
          <a:lstStyle>
            <a:lvl1pPr algn="ctr" defTabSz="3657600" rtl="0" eaLnBrk="1" latinLnBrk="0" hangingPunct="1">
              <a:spcBef>
                <a:spcPct val="0"/>
              </a:spcBef>
              <a:buNone/>
              <a:defRPr sz="17600" kern="1200">
                <a:solidFill>
                  <a:schemeClr val="tx1"/>
                </a:solidFill>
                <a:latin typeface="+mj-lt"/>
                <a:ea typeface="+mj-ea"/>
                <a:cs typeface="+mj-cs"/>
              </a:defRPr>
            </a:lvl1pPr>
          </a:lstStyle>
          <a:p>
            <a:pPr algn="l"/>
            <a:r>
              <a:rPr lang="en-US" sz="9600" b="1" dirty="0">
                <a:solidFill>
                  <a:srgbClr val="B65148"/>
                </a:solidFill>
              </a:rPr>
              <a:t>Study Sample</a:t>
            </a:r>
            <a:r>
              <a:rPr lang="en-US" b="1" dirty="0">
                <a:solidFill>
                  <a:srgbClr val="B65148"/>
                </a:solidFill>
              </a:rPr>
              <a:t> </a:t>
            </a:r>
          </a:p>
        </p:txBody>
      </p:sp>
      <p:sp>
        <p:nvSpPr>
          <p:cNvPr id="38" name="Title 1">
            <a:extLst>
              <a:ext uri="{FF2B5EF4-FFF2-40B4-BE49-F238E27FC236}">
                <a16:creationId xmlns:a16="http://schemas.microsoft.com/office/drawing/2014/main" id="{8FD2E623-7B33-8048-B1E5-01E96ADBE10E}"/>
              </a:ext>
            </a:extLst>
          </p:cNvPr>
          <p:cNvSpPr txBox="1">
            <a:spLocks/>
          </p:cNvSpPr>
          <p:nvPr/>
        </p:nvSpPr>
        <p:spPr>
          <a:xfrm>
            <a:off x="17607827" y="6546541"/>
            <a:ext cx="7861134" cy="674406"/>
          </a:xfrm>
          <a:prstGeom prst="rect">
            <a:avLst/>
          </a:prstGeom>
        </p:spPr>
        <p:txBody>
          <a:bodyPr>
            <a:normAutofit/>
          </a:bodyPr>
          <a:lstStyle>
            <a:lvl1pPr algn="ctr" defTabSz="3657600" rtl="0" eaLnBrk="1" latinLnBrk="0" hangingPunct="1">
              <a:spcBef>
                <a:spcPct val="0"/>
              </a:spcBef>
              <a:buNone/>
              <a:defRPr sz="17600" kern="1200">
                <a:solidFill>
                  <a:schemeClr val="tx1"/>
                </a:solidFill>
                <a:latin typeface="+mj-lt"/>
                <a:ea typeface="+mj-ea"/>
                <a:cs typeface="+mj-cs"/>
              </a:defRPr>
            </a:lvl1pPr>
          </a:lstStyle>
          <a:p>
            <a:pPr algn="l"/>
            <a:r>
              <a:rPr lang="en-US" sz="2400" b="1" dirty="0">
                <a:solidFill>
                  <a:srgbClr val="B65148"/>
                </a:solidFill>
                <a:latin typeface="+mn-lt"/>
              </a:rPr>
              <a:t>Academic Majors of Health Teachers (%)</a:t>
            </a:r>
          </a:p>
        </p:txBody>
      </p:sp>
      <p:graphicFrame>
        <p:nvGraphicFramePr>
          <p:cNvPr id="61" name="Content Placeholder 3">
            <a:extLst>
              <a:ext uri="{FF2B5EF4-FFF2-40B4-BE49-F238E27FC236}">
                <a16:creationId xmlns:a16="http://schemas.microsoft.com/office/drawing/2014/main" id="{2A0651B3-1A8E-7647-B83E-C9793E797144}"/>
              </a:ext>
            </a:extLst>
          </p:cNvPr>
          <p:cNvGraphicFramePr>
            <a:graphicFrameLocks/>
          </p:cNvGraphicFramePr>
          <p:nvPr>
            <p:extLst>
              <p:ext uri="{D42A27DB-BD31-4B8C-83A1-F6EECF244321}">
                <p14:modId xmlns:p14="http://schemas.microsoft.com/office/powerpoint/2010/main" val="420929063"/>
              </p:ext>
            </p:extLst>
          </p:nvPr>
        </p:nvGraphicFramePr>
        <p:xfrm>
          <a:off x="17705486" y="6778478"/>
          <a:ext cx="7491401" cy="3500546"/>
        </p:xfrm>
        <a:graphic>
          <a:graphicData uri="http://schemas.openxmlformats.org/drawingml/2006/chart">
            <c:chart xmlns:c="http://schemas.openxmlformats.org/drawingml/2006/chart" xmlns:r="http://schemas.openxmlformats.org/officeDocument/2006/relationships" r:id="rId4"/>
          </a:graphicData>
        </a:graphic>
      </p:graphicFrame>
      <p:sp>
        <p:nvSpPr>
          <p:cNvPr id="24" name="Rectangle 23">
            <a:extLst>
              <a:ext uri="{FF2B5EF4-FFF2-40B4-BE49-F238E27FC236}">
                <a16:creationId xmlns:a16="http://schemas.microsoft.com/office/drawing/2014/main" id="{7DDC6E95-3EEB-7C4E-8583-820F840AABD4}"/>
              </a:ext>
            </a:extLst>
          </p:cNvPr>
          <p:cNvSpPr/>
          <p:nvPr/>
        </p:nvSpPr>
        <p:spPr>
          <a:xfrm>
            <a:off x="17607827" y="6285265"/>
            <a:ext cx="7589060"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13D1EAC9-1730-A145-ABDE-E956C9B4A2F2}"/>
              </a:ext>
            </a:extLst>
          </p:cNvPr>
          <p:cNvSpPr/>
          <p:nvPr/>
        </p:nvSpPr>
        <p:spPr>
          <a:xfrm>
            <a:off x="17607827" y="10539488"/>
            <a:ext cx="7589060"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itle 1">
            <a:extLst>
              <a:ext uri="{FF2B5EF4-FFF2-40B4-BE49-F238E27FC236}">
                <a16:creationId xmlns:a16="http://schemas.microsoft.com/office/drawing/2014/main" id="{4B4AE9F4-2E64-BC44-8962-C130913047E2}"/>
              </a:ext>
            </a:extLst>
          </p:cNvPr>
          <p:cNvSpPr txBox="1">
            <a:spLocks/>
          </p:cNvSpPr>
          <p:nvPr/>
        </p:nvSpPr>
        <p:spPr>
          <a:xfrm>
            <a:off x="17582427" y="11308922"/>
            <a:ext cx="7861134" cy="674406"/>
          </a:xfrm>
          <a:prstGeom prst="rect">
            <a:avLst/>
          </a:prstGeom>
        </p:spPr>
        <p:txBody>
          <a:bodyPr>
            <a:normAutofit/>
          </a:bodyPr>
          <a:lstStyle>
            <a:lvl1pPr algn="ctr" defTabSz="3657600" rtl="0" eaLnBrk="1" latinLnBrk="0" hangingPunct="1">
              <a:spcBef>
                <a:spcPct val="0"/>
              </a:spcBef>
              <a:buNone/>
              <a:defRPr sz="17600" kern="1200">
                <a:solidFill>
                  <a:schemeClr val="tx1"/>
                </a:solidFill>
                <a:latin typeface="+mj-lt"/>
                <a:ea typeface="+mj-ea"/>
                <a:cs typeface="+mj-cs"/>
              </a:defRPr>
            </a:lvl1pPr>
          </a:lstStyle>
          <a:p>
            <a:pPr algn="l"/>
            <a:r>
              <a:rPr lang="en-US" sz="2400" b="1" dirty="0">
                <a:solidFill>
                  <a:srgbClr val="B65148"/>
                </a:solidFill>
                <a:latin typeface="+mn-lt"/>
              </a:rPr>
              <a:t>Certifications of Health Teachers (%)</a:t>
            </a:r>
          </a:p>
        </p:txBody>
      </p:sp>
      <p:graphicFrame>
        <p:nvGraphicFramePr>
          <p:cNvPr id="66" name="Content Placeholder 3">
            <a:extLst>
              <a:ext uri="{FF2B5EF4-FFF2-40B4-BE49-F238E27FC236}">
                <a16:creationId xmlns:a16="http://schemas.microsoft.com/office/drawing/2014/main" id="{A2E08E2C-77F1-654E-BF1A-FC24A9E30EB0}"/>
              </a:ext>
            </a:extLst>
          </p:cNvPr>
          <p:cNvGraphicFramePr>
            <a:graphicFrameLocks/>
          </p:cNvGraphicFramePr>
          <p:nvPr>
            <p:extLst>
              <p:ext uri="{D42A27DB-BD31-4B8C-83A1-F6EECF244321}">
                <p14:modId xmlns:p14="http://schemas.microsoft.com/office/powerpoint/2010/main" val="1111911800"/>
              </p:ext>
            </p:extLst>
          </p:nvPr>
        </p:nvGraphicFramePr>
        <p:xfrm>
          <a:off x="17674594" y="11842729"/>
          <a:ext cx="7350198" cy="3434565"/>
        </p:xfrm>
        <a:graphic>
          <a:graphicData uri="http://schemas.openxmlformats.org/drawingml/2006/chart">
            <c:chart xmlns:c="http://schemas.openxmlformats.org/drawingml/2006/chart" xmlns:r="http://schemas.openxmlformats.org/officeDocument/2006/relationships" r:id="rId5"/>
          </a:graphicData>
        </a:graphic>
      </p:graphicFrame>
      <p:sp>
        <p:nvSpPr>
          <p:cNvPr id="68" name="Rectangle 67">
            <a:extLst>
              <a:ext uri="{FF2B5EF4-FFF2-40B4-BE49-F238E27FC236}">
                <a16:creationId xmlns:a16="http://schemas.microsoft.com/office/drawing/2014/main" id="{580FFA9B-9466-3E4F-A6F0-3CCA93CDA014}"/>
              </a:ext>
            </a:extLst>
          </p:cNvPr>
          <p:cNvSpPr/>
          <p:nvPr/>
        </p:nvSpPr>
        <p:spPr>
          <a:xfrm>
            <a:off x="17624075" y="15631425"/>
            <a:ext cx="7589060"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B7D9F466-9B97-7F45-ACE9-0BCE27AC9E3C}"/>
              </a:ext>
            </a:extLst>
          </p:cNvPr>
          <p:cNvSpPr/>
          <p:nvPr/>
        </p:nvSpPr>
        <p:spPr>
          <a:xfrm>
            <a:off x="17607827" y="10820348"/>
            <a:ext cx="7589060"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AEBB235F-298D-574E-99CF-0AE59E9B23BC}"/>
              </a:ext>
            </a:extLst>
          </p:cNvPr>
          <p:cNvSpPr/>
          <p:nvPr/>
        </p:nvSpPr>
        <p:spPr>
          <a:xfrm>
            <a:off x="17607827" y="15938722"/>
            <a:ext cx="7589060"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 Box 369">
            <a:extLst>
              <a:ext uri="{FF2B5EF4-FFF2-40B4-BE49-F238E27FC236}">
                <a16:creationId xmlns:a16="http://schemas.microsoft.com/office/drawing/2014/main" id="{B488EEDB-23D5-1B49-88F6-B9214B81EB55}"/>
              </a:ext>
            </a:extLst>
          </p:cNvPr>
          <p:cNvSpPr txBox="1">
            <a:spLocks noChangeArrowheads="1"/>
          </p:cNvSpPr>
          <p:nvPr/>
        </p:nvSpPr>
        <p:spPr bwMode="auto">
          <a:xfrm>
            <a:off x="16754343" y="20673165"/>
            <a:ext cx="11348296" cy="762333"/>
          </a:xfrm>
          <a:prstGeom prst="rect">
            <a:avLst/>
          </a:prstGeom>
          <a:noFill/>
          <a:ln w="9525">
            <a:noFill/>
            <a:miter lim="800000"/>
            <a:headEnd/>
            <a:tailEnd/>
          </a:ln>
          <a:effectLst/>
        </p:spPr>
        <p:txBody>
          <a:bodyPr wrap="square" lIns="84400" tIns="42200" rIns="84400" bIns="42200">
            <a:spAutoFit/>
          </a:bodyPr>
          <a:lstStyle/>
          <a:p>
            <a:pPr defTabSz="3760788">
              <a:spcBef>
                <a:spcPct val="50000"/>
              </a:spcBef>
              <a:defRPr/>
            </a:pPr>
            <a:r>
              <a:rPr lang="en-US" sz="4400" dirty="0">
                <a:solidFill>
                  <a:srgbClr val="B65148"/>
                </a:solidFill>
                <a:latin typeface="Arial Black" pitchFamily="34" charset="0"/>
                <a:cs typeface="Arial" panose="020B0604020202020204" pitchFamily="34" charset="0"/>
              </a:rPr>
              <a:t>Recommendations</a:t>
            </a:r>
            <a:endParaRPr lang="en-US" sz="3200" dirty="0">
              <a:solidFill>
                <a:srgbClr val="1C0C0B"/>
              </a:solidFill>
              <a:latin typeface="Arial" panose="020B0604020202020204" pitchFamily="34" charset="0"/>
              <a:cs typeface="Arial" panose="020B0604020202020204" pitchFamily="34" charset="0"/>
            </a:endParaRPr>
          </a:p>
        </p:txBody>
      </p:sp>
      <p:graphicFrame>
        <p:nvGraphicFramePr>
          <p:cNvPr id="76" name="Content Placeholder 3">
            <a:extLst>
              <a:ext uri="{FF2B5EF4-FFF2-40B4-BE49-F238E27FC236}">
                <a16:creationId xmlns:a16="http://schemas.microsoft.com/office/drawing/2014/main" id="{19A551A7-C8C0-5B4E-A52A-752973019F5F}"/>
              </a:ext>
            </a:extLst>
          </p:cNvPr>
          <p:cNvGraphicFramePr>
            <a:graphicFrameLocks/>
          </p:cNvGraphicFramePr>
          <p:nvPr>
            <p:extLst>
              <p:ext uri="{D42A27DB-BD31-4B8C-83A1-F6EECF244321}">
                <p14:modId xmlns:p14="http://schemas.microsoft.com/office/powerpoint/2010/main" val="3333415229"/>
              </p:ext>
            </p:extLst>
          </p:nvPr>
        </p:nvGraphicFramePr>
        <p:xfrm>
          <a:off x="16754343" y="21572996"/>
          <a:ext cx="9328522" cy="445402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25" name="Oval 24">
            <a:extLst>
              <a:ext uri="{FF2B5EF4-FFF2-40B4-BE49-F238E27FC236}">
                <a16:creationId xmlns:a16="http://schemas.microsoft.com/office/drawing/2014/main" id="{1E67D4AE-DAF3-9F49-B7C6-3E2FE9B33C91}"/>
              </a:ext>
            </a:extLst>
          </p:cNvPr>
          <p:cNvSpPr/>
          <p:nvPr/>
        </p:nvSpPr>
        <p:spPr>
          <a:xfrm>
            <a:off x="16567270" y="21674509"/>
            <a:ext cx="1170086" cy="1170086"/>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a:extLst>
              <a:ext uri="{FF2B5EF4-FFF2-40B4-BE49-F238E27FC236}">
                <a16:creationId xmlns:a16="http://schemas.microsoft.com/office/drawing/2014/main" id="{5A70B69D-44C5-6144-A638-11378E55CF73}"/>
              </a:ext>
            </a:extLst>
          </p:cNvPr>
          <p:cNvSpPr/>
          <p:nvPr/>
        </p:nvSpPr>
        <p:spPr>
          <a:xfrm>
            <a:off x="16591827" y="23235803"/>
            <a:ext cx="1170086" cy="1170086"/>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EFE112E8-0159-8E40-89BD-78E499CB516E}"/>
              </a:ext>
            </a:extLst>
          </p:cNvPr>
          <p:cNvSpPr/>
          <p:nvPr/>
        </p:nvSpPr>
        <p:spPr>
          <a:xfrm>
            <a:off x="16591827" y="24780656"/>
            <a:ext cx="1170086" cy="1170086"/>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9" name="Content Placeholder 3">
            <a:extLst>
              <a:ext uri="{FF2B5EF4-FFF2-40B4-BE49-F238E27FC236}">
                <a16:creationId xmlns:a16="http://schemas.microsoft.com/office/drawing/2014/main" id="{20805577-48A6-2D40-9AE7-8B1156E41CDB}"/>
              </a:ext>
            </a:extLst>
          </p:cNvPr>
          <p:cNvGraphicFramePr>
            <a:graphicFrameLocks/>
          </p:cNvGraphicFramePr>
          <p:nvPr>
            <p:extLst>
              <p:ext uri="{D42A27DB-BD31-4B8C-83A1-F6EECF244321}">
                <p14:modId xmlns:p14="http://schemas.microsoft.com/office/powerpoint/2010/main" val="192948425"/>
              </p:ext>
            </p:extLst>
          </p:nvPr>
        </p:nvGraphicFramePr>
        <p:xfrm>
          <a:off x="16504509" y="26552414"/>
          <a:ext cx="9552956" cy="6592614"/>
        </p:xfrm>
        <a:graphic>
          <a:graphicData uri="http://schemas.openxmlformats.org/drawingml/2006/diagram">
            <dgm:relIds xmlns:dgm="http://schemas.openxmlformats.org/drawingml/2006/diagram" xmlns:r="http://schemas.openxmlformats.org/officeDocument/2006/relationships" r:dm="rId11" r:lo="rId12" r:qs="rId13" r:cs="rId14"/>
          </a:graphicData>
        </a:graphic>
      </p:graphicFrame>
      <p:sp>
        <p:nvSpPr>
          <p:cNvPr id="80" name="Oval 79">
            <a:extLst>
              <a:ext uri="{FF2B5EF4-FFF2-40B4-BE49-F238E27FC236}">
                <a16:creationId xmlns:a16="http://schemas.microsoft.com/office/drawing/2014/main" id="{954C900E-AB50-FE47-855A-DC5421DABC08}"/>
              </a:ext>
            </a:extLst>
          </p:cNvPr>
          <p:cNvSpPr/>
          <p:nvPr/>
        </p:nvSpPr>
        <p:spPr>
          <a:xfrm>
            <a:off x="16504508" y="26856568"/>
            <a:ext cx="1170086" cy="1170086"/>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a:extLst>
              <a:ext uri="{FF2B5EF4-FFF2-40B4-BE49-F238E27FC236}">
                <a16:creationId xmlns:a16="http://schemas.microsoft.com/office/drawing/2014/main" id="{B55CC9CE-3E44-F645-9A7C-D5368F33EC3F}"/>
              </a:ext>
            </a:extLst>
          </p:cNvPr>
          <p:cNvSpPr/>
          <p:nvPr/>
        </p:nvSpPr>
        <p:spPr>
          <a:xfrm>
            <a:off x="16412341" y="29263678"/>
            <a:ext cx="1170086" cy="1170086"/>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Oval 81">
            <a:extLst>
              <a:ext uri="{FF2B5EF4-FFF2-40B4-BE49-F238E27FC236}">
                <a16:creationId xmlns:a16="http://schemas.microsoft.com/office/drawing/2014/main" id="{3FB67750-C36B-4D45-8428-2D36155893DE}"/>
              </a:ext>
            </a:extLst>
          </p:cNvPr>
          <p:cNvSpPr/>
          <p:nvPr/>
        </p:nvSpPr>
        <p:spPr>
          <a:xfrm>
            <a:off x="16317211" y="31660818"/>
            <a:ext cx="1170086" cy="1170086"/>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48856845"/>
      </p:ext>
    </p:extLst>
  </p:cSld>
  <p:clrMapOvr>
    <a:masterClrMapping/>
  </p:clrMapOvr>
</p:sld>
</file>

<file path=ppt/theme/theme1.xml><?xml version="1.0" encoding="utf-8"?>
<a:theme xmlns:a="http://schemas.openxmlformats.org/drawingml/2006/main" name="Office Theme">
  <a:themeElements>
    <a:clrScheme name="Custom 25">
      <a:dk1>
        <a:sysClr val="windowText" lastClr="000000"/>
      </a:dk1>
      <a:lt1>
        <a:sysClr val="window" lastClr="FFFFFF"/>
      </a:lt1>
      <a:dk2>
        <a:srgbClr val="3F3F3F"/>
      </a:dk2>
      <a:lt2>
        <a:srgbClr val="FBEEC9"/>
      </a:lt2>
      <a:accent1>
        <a:srgbClr val="FFC42F"/>
      </a:accent1>
      <a:accent2>
        <a:srgbClr val="AD1F1F"/>
      </a:accent2>
      <a:accent3>
        <a:srgbClr val="D66714"/>
      </a:accent3>
      <a:accent4>
        <a:srgbClr val="AD1F1F"/>
      </a:accent4>
      <a:accent5>
        <a:srgbClr val="7F7F7F"/>
      </a:accent5>
      <a:accent6>
        <a:srgbClr val="C17529"/>
      </a:accent6>
      <a:hlink>
        <a:srgbClr val="AD1F1F"/>
      </a:hlink>
      <a:folHlink>
        <a:srgbClr val="FFC42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3177</TotalTime>
  <Words>1205</Words>
  <Application>Microsoft Macintosh PowerPoint</Application>
  <PresentationFormat>Custom</PresentationFormat>
  <Paragraphs>33</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Myriad Pro Cond</vt:lpstr>
      <vt:lpstr>Myriad Pro SemiCond</vt:lpstr>
      <vt:lpstr>Arial</vt:lpstr>
      <vt:lpstr>Arial Black</vt:lpstr>
      <vt:lpstr>Calibri</vt:lpstr>
      <vt:lpstr>Office Theme</vt:lpstr>
      <vt:lpstr>PowerPoint Presentation</vt:lpstr>
    </vt:vector>
  </TitlesOfParts>
  <Company>Buffalo State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Waite, Kaylene</dc:creator>
  <cp:lastModifiedBy>Microsoft Office User</cp:lastModifiedBy>
  <cp:revision>59</cp:revision>
  <dcterms:created xsi:type="dcterms:W3CDTF">2012-03-16T16:35:55Z</dcterms:created>
  <dcterms:modified xsi:type="dcterms:W3CDTF">2021-05-14T16:32:54Z</dcterms:modified>
</cp:coreProperties>
</file>