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handoutMasterIdLst>
    <p:handoutMasterId r:id="rId3"/>
  </p:handoutMasterIdLst>
  <p:sldIdLst>
    <p:sldId id="256" r:id="rId2"/>
  </p:sldIdLst>
  <p:sldSz cx="32918400" cy="21945600"/>
  <p:notesSz cx="6858000" cy="9144000"/>
  <p:defaultTextStyle>
    <a:defPPr>
      <a:defRPr lang="en-US"/>
    </a:defPPr>
    <a:lvl1pPr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1pPr>
    <a:lvl2pPr marL="391866"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2pPr>
    <a:lvl3pPr marL="783732"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3pPr>
    <a:lvl4pPr marL="1175598"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4pPr>
    <a:lvl5pPr marL="1567464" algn="l" rtl="0" eaLnBrk="0" fontAlgn="base" hangingPunct="0">
      <a:spcBef>
        <a:spcPct val="0"/>
      </a:spcBef>
      <a:spcAft>
        <a:spcPct val="0"/>
      </a:spcAft>
      <a:defRPr sz="6514" kern="1200">
        <a:solidFill>
          <a:schemeClr val="tx1"/>
        </a:solidFill>
        <a:latin typeface="Arial" panose="020B0604020202020204" pitchFamily="34" charset="0"/>
        <a:ea typeface="+mn-ea"/>
        <a:cs typeface="+mn-cs"/>
      </a:defRPr>
    </a:lvl5pPr>
    <a:lvl6pPr marL="1959331" algn="l" defTabSz="783732" rtl="0" eaLnBrk="1" latinLnBrk="0" hangingPunct="1">
      <a:defRPr sz="6514" kern="1200">
        <a:solidFill>
          <a:schemeClr val="tx1"/>
        </a:solidFill>
        <a:latin typeface="Arial" panose="020B0604020202020204" pitchFamily="34" charset="0"/>
        <a:ea typeface="+mn-ea"/>
        <a:cs typeface="+mn-cs"/>
      </a:defRPr>
    </a:lvl6pPr>
    <a:lvl7pPr marL="2351197" algn="l" defTabSz="783732" rtl="0" eaLnBrk="1" latinLnBrk="0" hangingPunct="1">
      <a:defRPr sz="6514" kern="1200">
        <a:solidFill>
          <a:schemeClr val="tx1"/>
        </a:solidFill>
        <a:latin typeface="Arial" panose="020B0604020202020204" pitchFamily="34" charset="0"/>
        <a:ea typeface="+mn-ea"/>
        <a:cs typeface="+mn-cs"/>
      </a:defRPr>
    </a:lvl7pPr>
    <a:lvl8pPr marL="2743063" algn="l" defTabSz="783732" rtl="0" eaLnBrk="1" latinLnBrk="0" hangingPunct="1">
      <a:defRPr sz="6514" kern="1200">
        <a:solidFill>
          <a:schemeClr val="tx1"/>
        </a:solidFill>
        <a:latin typeface="Arial" panose="020B0604020202020204" pitchFamily="34" charset="0"/>
        <a:ea typeface="+mn-ea"/>
        <a:cs typeface="+mn-cs"/>
      </a:defRPr>
    </a:lvl8pPr>
    <a:lvl9pPr marL="3134929" algn="l" defTabSz="783732" rtl="0" eaLnBrk="1" latinLnBrk="0" hangingPunct="1">
      <a:defRPr sz="651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3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a:srgbClr val="FFCCFF"/>
    <a:srgbClr val="FF99CC"/>
    <a:srgbClr val="CCCCFF"/>
    <a:srgbClr val="ABD9BA"/>
    <a:srgbClr val="659B68"/>
    <a:srgbClr val="295752"/>
    <a:srgbClr val="3A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8" autoAdjust="0"/>
    <p:restoredTop sz="99409" autoAdjust="0"/>
  </p:normalViewPr>
  <p:slideViewPr>
    <p:cSldViewPr showGuides="1">
      <p:cViewPr varScale="1">
        <p:scale>
          <a:sx n="28" d="100"/>
          <a:sy n="28" d="100"/>
        </p:scale>
        <p:origin x="1146" y="84"/>
      </p:cViewPr>
      <p:guideLst>
        <p:guide orient="horz" pos="13478"/>
        <p:guide pos="38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9DEADA7-EF94-4065-8348-3289A5F997DC}" type="slidenum">
              <a:rPr lang="en-US" altLang="en-US"/>
              <a:pPr>
                <a:defRPr/>
              </a:pPr>
              <a:t>‹#›</a:t>
            </a:fld>
            <a:endParaRPr lang="en-US" altLang="en-US"/>
          </a:p>
        </p:txBody>
      </p:sp>
    </p:spTree>
    <p:extLst>
      <p:ext uri="{BB962C8B-B14F-4D97-AF65-F5344CB8AC3E}">
        <p14:creationId xmlns:p14="http://schemas.microsoft.com/office/powerpoint/2010/main" val="11904956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ctrTitle"/>
          </p:nvPr>
        </p:nvSpPr>
        <p:spPr>
          <a:xfrm>
            <a:off x="4727733" y="4162517"/>
            <a:ext cx="23462935" cy="8029482"/>
          </a:xfrm>
        </p:spPr>
        <p:txBody>
          <a:bodyPr anchor="b">
            <a:normAutofit/>
          </a:bodyPr>
          <a:lstStyle>
            <a:lvl1pPr algn="ctr">
              <a:defRPr sz="15360"/>
            </a:lvl1pPr>
          </a:lstStyle>
          <a:p>
            <a:r>
              <a:rPr lang="en-US"/>
              <a:t>Click to edit Master title style</a:t>
            </a:r>
            <a:endParaRPr lang="en-US" dirty="0"/>
          </a:p>
        </p:txBody>
      </p:sp>
      <p:sp>
        <p:nvSpPr>
          <p:cNvPr id="3" name="Subtitle 2"/>
          <p:cNvSpPr>
            <a:spLocks noGrp="1"/>
          </p:cNvSpPr>
          <p:nvPr>
            <p:ph type="subTitle" idx="1"/>
          </p:nvPr>
        </p:nvSpPr>
        <p:spPr>
          <a:xfrm>
            <a:off x="4727733" y="12435845"/>
            <a:ext cx="23462935" cy="4389117"/>
          </a:xfrm>
        </p:spPr>
        <p:txBody>
          <a:bodyPr>
            <a:normAutofit/>
          </a:bodyPr>
          <a:lstStyle>
            <a:lvl1pPr marL="0" indent="0" algn="ctr">
              <a:buNone/>
              <a:defRPr sz="7040">
                <a:solidFill>
                  <a:schemeClr val="bg1">
                    <a:lumMod val="50000"/>
                  </a:schemeClr>
                </a:solidFill>
              </a:defRPr>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62C3D2-4D81-43D5-9C75-88E8536765D5}" type="slidenum">
              <a:rPr lang="en-US" altLang="en-US" smtClean="0"/>
              <a:pPr>
                <a:defRPr/>
              </a:pPr>
              <a:t>‹#›</a:t>
            </a:fld>
            <a:endParaRPr lang="en-US" altLang="en-US"/>
          </a:p>
        </p:txBody>
      </p:sp>
    </p:spTree>
    <p:extLst>
      <p:ext uri="{BB962C8B-B14F-4D97-AF65-F5344CB8AC3E}">
        <p14:creationId xmlns:p14="http://schemas.microsoft.com/office/powerpoint/2010/main" val="7225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2467246" y="13725997"/>
            <a:ext cx="27983966" cy="2597152"/>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98811" y="2234435"/>
            <a:ext cx="26520836" cy="10285235"/>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467194" y="16347930"/>
            <a:ext cx="27984020" cy="2183910"/>
          </a:xfrm>
        </p:spPr>
        <p:txBody>
          <a:bodyPr/>
          <a:lstStyle>
            <a:lvl1pPr marL="0" indent="0" algn="ctr">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79227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2467194" y="1950722"/>
            <a:ext cx="27984020" cy="10967184"/>
          </a:xfrm>
        </p:spPr>
        <p:txBody>
          <a:bodyPr anchor="ctr"/>
          <a:lstStyle>
            <a:lvl1pPr algn="ctr">
              <a:defRPr sz="10240"/>
            </a:lvl1pPr>
          </a:lstStyle>
          <a:p>
            <a:r>
              <a:rPr lang="en-US"/>
              <a:t>Click to edit Master title style</a:t>
            </a:r>
            <a:endParaRPr lang="en-US" dirty="0"/>
          </a:p>
        </p:txBody>
      </p:sp>
      <p:sp>
        <p:nvSpPr>
          <p:cNvPr id="4" name="Text Placeholder 3"/>
          <p:cNvSpPr>
            <a:spLocks noGrp="1"/>
          </p:cNvSpPr>
          <p:nvPr>
            <p:ph type="body" sz="half" idx="2"/>
          </p:nvPr>
        </p:nvSpPr>
        <p:spPr>
          <a:xfrm>
            <a:off x="2467194" y="13455427"/>
            <a:ext cx="27984020" cy="5076416"/>
          </a:xfrm>
        </p:spPr>
        <p:txBody>
          <a:bodyPr anchor="ctr"/>
          <a:lstStyle>
            <a:lvl1pPr marL="0" indent="0" algn="ctr">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70686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3904773" y="2792283"/>
            <a:ext cx="25117430" cy="8735728"/>
          </a:xfrm>
        </p:spPr>
        <p:txBody>
          <a:bodyPr anchor="ctr"/>
          <a:lstStyle>
            <a:lvl1pPr>
              <a:defRPr sz="10240"/>
            </a:lvl1pPr>
          </a:lstStyle>
          <a:p>
            <a:r>
              <a:rPr lang="en-US"/>
              <a:t>Click to edit Master title style</a:t>
            </a:r>
            <a:endParaRPr lang="en-US" dirty="0"/>
          </a:p>
        </p:txBody>
      </p:sp>
      <p:sp>
        <p:nvSpPr>
          <p:cNvPr id="12" name="Text Placeholder 3"/>
          <p:cNvSpPr>
            <a:spLocks noGrp="1"/>
          </p:cNvSpPr>
          <p:nvPr>
            <p:ph type="body" sz="half" idx="13"/>
          </p:nvPr>
        </p:nvSpPr>
        <p:spPr>
          <a:xfrm>
            <a:off x="4645743" y="11552102"/>
            <a:ext cx="23631206" cy="1903322"/>
          </a:xfrm>
        </p:spPr>
        <p:txBody>
          <a:bodyPr anchor="t">
            <a:normAutofit/>
          </a:bodyPr>
          <a:lstStyle>
            <a:lvl1pPr marL="0" indent="0">
              <a:buNone/>
              <a:defRPr sz="448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4" name="Text Placeholder 3"/>
          <p:cNvSpPr>
            <a:spLocks noGrp="1"/>
          </p:cNvSpPr>
          <p:nvPr>
            <p:ph type="body" sz="half" idx="2"/>
          </p:nvPr>
        </p:nvSpPr>
        <p:spPr>
          <a:xfrm>
            <a:off x="2467194" y="13992952"/>
            <a:ext cx="27984020" cy="4547370"/>
          </a:xfrm>
        </p:spPr>
        <p:txBody>
          <a:bodyPr anchor="ctr">
            <a:normAutofit/>
          </a:bodyPr>
          <a:lstStyle>
            <a:lvl1pPr marL="0" indent="0" algn="ctr">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
        <p:nvSpPr>
          <p:cNvPr id="11" name="TextBox 10"/>
          <p:cNvSpPr txBox="1"/>
          <p:nvPr/>
        </p:nvSpPr>
        <p:spPr>
          <a:xfrm>
            <a:off x="2655454" y="2841149"/>
            <a:ext cx="1968797"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5600" dirty="0">
                <a:solidFill>
                  <a:schemeClr val="tx1"/>
                </a:solidFill>
                <a:effectLst/>
              </a:rPr>
              <a:t>“</a:t>
            </a:r>
          </a:p>
        </p:txBody>
      </p:sp>
      <p:sp>
        <p:nvSpPr>
          <p:cNvPr id="14" name="TextBox 13"/>
          <p:cNvSpPr txBox="1"/>
          <p:nvPr/>
        </p:nvSpPr>
        <p:spPr>
          <a:xfrm>
            <a:off x="28260470" y="9984048"/>
            <a:ext cx="1993108" cy="1871283"/>
          </a:xfrm>
          <a:prstGeom prst="rect">
            <a:avLst/>
          </a:prstGeom>
        </p:spPr>
        <p:txBody>
          <a:bodyPr vert="horz" lIns="292608" tIns="146304" rIns="292608" bIns="14630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5600" dirty="0">
                <a:solidFill>
                  <a:schemeClr val="tx1"/>
                </a:solidFill>
                <a:effectLst/>
              </a:rPr>
              <a:t>”</a:t>
            </a:r>
          </a:p>
        </p:txBody>
      </p:sp>
    </p:spTree>
    <p:extLst>
      <p:ext uri="{BB962C8B-B14F-4D97-AF65-F5344CB8AC3E}">
        <p14:creationId xmlns:p14="http://schemas.microsoft.com/office/powerpoint/2010/main" val="1721011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2467194" y="6843912"/>
            <a:ext cx="27984020" cy="8037872"/>
          </a:xfrm>
        </p:spPr>
        <p:txBody>
          <a:bodyPr anchor="b"/>
          <a:lstStyle>
            <a:lvl1pPr algn="ctr">
              <a:defRPr sz="10240"/>
            </a:lvl1pPr>
          </a:lstStyle>
          <a:p>
            <a:r>
              <a:rPr lang="en-US"/>
              <a:t>Click to edit Master title style</a:t>
            </a:r>
            <a:endParaRPr lang="en-US" dirty="0"/>
          </a:p>
        </p:txBody>
      </p:sp>
      <p:sp>
        <p:nvSpPr>
          <p:cNvPr id="4" name="Text Placeholder 3"/>
          <p:cNvSpPr>
            <a:spLocks noGrp="1"/>
          </p:cNvSpPr>
          <p:nvPr>
            <p:ph type="body" sz="half" idx="2"/>
          </p:nvPr>
        </p:nvSpPr>
        <p:spPr>
          <a:xfrm>
            <a:off x="2467194" y="14919472"/>
            <a:ext cx="27984020" cy="3650061"/>
          </a:xfrm>
        </p:spPr>
        <p:txBody>
          <a:bodyPr anchor="t"/>
          <a:lstStyle>
            <a:lvl1pPr marL="0" indent="0" algn="ctr">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22808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15" name="Title 1"/>
          <p:cNvSpPr>
            <a:spLocks noGrp="1"/>
          </p:cNvSpPr>
          <p:nvPr>
            <p:ph type="title"/>
          </p:nvPr>
        </p:nvSpPr>
        <p:spPr>
          <a:xfrm>
            <a:off x="2467194" y="1950720"/>
            <a:ext cx="27984020" cy="5136301"/>
          </a:xfrm>
        </p:spPr>
        <p:txBody>
          <a:bodyPr/>
          <a:lstStyle/>
          <a:p>
            <a:r>
              <a:rPr lang="en-US"/>
              <a:t>Click to edit Master title style</a:t>
            </a:r>
            <a:endParaRPr lang="en-US" dirty="0"/>
          </a:p>
        </p:txBody>
      </p:sp>
      <p:sp>
        <p:nvSpPr>
          <p:cNvPr id="7" name="Text Placeholder 2"/>
          <p:cNvSpPr>
            <a:spLocks noGrp="1"/>
          </p:cNvSpPr>
          <p:nvPr>
            <p:ph type="body" idx="1"/>
          </p:nvPr>
        </p:nvSpPr>
        <p:spPr>
          <a:xfrm>
            <a:off x="2467192" y="7574698"/>
            <a:ext cx="8907235" cy="1844038"/>
          </a:xfrm>
        </p:spPr>
        <p:txBody>
          <a:bodyPr anchor="b">
            <a:noAutofit/>
          </a:bodyPr>
          <a:lstStyle>
            <a:lvl1pPr marL="0" indent="0" algn="ctr">
              <a:lnSpc>
                <a:spcPct val="75000"/>
              </a:lnSpc>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8" name="Text Placeholder 3"/>
          <p:cNvSpPr>
            <a:spLocks noGrp="1"/>
          </p:cNvSpPr>
          <p:nvPr>
            <p:ph type="body" sz="half" idx="15"/>
          </p:nvPr>
        </p:nvSpPr>
        <p:spPr>
          <a:xfrm>
            <a:off x="2467192" y="9418741"/>
            <a:ext cx="8907235" cy="9113104"/>
          </a:xfrm>
        </p:spPr>
        <p:txBody>
          <a:bodyPr anchor="t">
            <a:normAutofit/>
          </a:bodyPr>
          <a:lstStyle>
            <a:lvl1pPr marL="0" indent="0" algn="ctr">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9" name="Text Placeholder 4"/>
          <p:cNvSpPr>
            <a:spLocks noGrp="1"/>
          </p:cNvSpPr>
          <p:nvPr>
            <p:ph type="body" sz="quarter" idx="3"/>
          </p:nvPr>
        </p:nvSpPr>
        <p:spPr>
          <a:xfrm>
            <a:off x="12021453" y="7574698"/>
            <a:ext cx="8887108" cy="1844038"/>
          </a:xfrm>
        </p:spPr>
        <p:txBody>
          <a:bodyPr anchor="b">
            <a:noAutofit/>
          </a:bodyPr>
          <a:lstStyle>
            <a:lvl1pPr marL="0" indent="0" algn="ctr">
              <a:lnSpc>
                <a:spcPct val="75000"/>
              </a:lnSpc>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10" name="Text Placeholder 3"/>
          <p:cNvSpPr>
            <a:spLocks noGrp="1"/>
          </p:cNvSpPr>
          <p:nvPr>
            <p:ph type="body" sz="half" idx="16"/>
          </p:nvPr>
        </p:nvSpPr>
        <p:spPr>
          <a:xfrm>
            <a:off x="11991645" y="9418741"/>
            <a:ext cx="8919047" cy="9113104"/>
          </a:xfrm>
        </p:spPr>
        <p:txBody>
          <a:bodyPr anchor="t">
            <a:normAutofit/>
          </a:bodyPr>
          <a:lstStyle>
            <a:lvl1pPr marL="0" indent="0" algn="ctr">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11" name="Text Placeholder 4"/>
          <p:cNvSpPr>
            <a:spLocks noGrp="1"/>
          </p:cNvSpPr>
          <p:nvPr>
            <p:ph type="body" sz="quarter" idx="13"/>
          </p:nvPr>
        </p:nvSpPr>
        <p:spPr>
          <a:xfrm>
            <a:off x="21527906" y="7574698"/>
            <a:ext cx="8923306" cy="1844038"/>
          </a:xfrm>
        </p:spPr>
        <p:txBody>
          <a:bodyPr anchor="b">
            <a:noAutofit/>
          </a:bodyPr>
          <a:lstStyle>
            <a:lvl1pPr marL="0" indent="0" algn="ctr">
              <a:lnSpc>
                <a:spcPct val="75000"/>
              </a:lnSpc>
              <a:buNone/>
              <a:defRPr sz="768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12" name="Text Placeholder 3"/>
          <p:cNvSpPr>
            <a:spLocks noGrp="1"/>
          </p:cNvSpPr>
          <p:nvPr>
            <p:ph type="body" sz="half" idx="17"/>
          </p:nvPr>
        </p:nvSpPr>
        <p:spPr>
          <a:xfrm>
            <a:off x="21527906" y="9418741"/>
            <a:ext cx="8923306" cy="9113104"/>
          </a:xfrm>
        </p:spPr>
        <p:txBody>
          <a:bodyPr anchor="t">
            <a:normAutofit/>
          </a:bodyPr>
          <a:lstStyle>
            <a:lvl1pPr marL="0" indent="0" algn="ctr">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91431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30" name="Title 1"/>
          <p:cNvSpPr>
            <a:spLocks noGrp="1"/>
          </p:cNvSpPr>
          <p:nvPr>
            <p:ph type="title"/>
          </p:nvPr>
        </p:nvSpPr>
        <p:spPr>
          <a:xfrm>
            <a:off x="2467194" y="1954471"/>
            <a:ext cx="27984020" cy="5132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467194" y="13455424"/>
            <a:ext cx="8900305" cy="1844038"/>
          </a:xfrm>
        </p:spPr>
        <p:txBody>
          <a:bodyPr anchor="b">
            <a:noAutofit/>
          </a:bodyPr>
          <a:lstStyle>
            <a:lvl1pPr marL="0" indent="0" algn="ctr">
              <a:lnSpc>
                <a:spcPct val="75000"/>
              </a:lnSpc>
              <a:buNone/>
              <a:defRPr sz="704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20" name="Picture Placeholder 2"/>
          <p:cNvSpPr>
            <a:spLocks noGrp="1" noChangeAspect="1"/>
          </p:cNvSpPr>
          <p:nvPr>
            <p:ph type="pic" idx="15"/>
          </p:nvPr>
        </p:nvSpPr>
        <p:spPr>
          <a:xfrm>
            <a:off x="2467194" y="7574698"/>
            <a:ext cx="8900305" cy="48768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a:t>Click icon to add picture</a:t>
            </a:r>
            <a:endParaRPr lang="en-US" dirty="0"/>
          </a:p>
        </p:txBody>
      </p:sp>
      <p:sp>
        <p:nvSpPr>
          <p:cNvPr id="21" name="Text Placeholder 3"/>
          <p:cNvSpPr>
            <a:spLocks noGrp="1"/>
          </p:cNvSpPr>
          <p:nvPr>
            <p:ph type="body" sz="half" idx="18"/>
          </p:nvPr>
        </p:nvSpPr>
        <p:spPr>
          <a:xfrm>
            <a:off x="2467194" y="15299462"/>
            <a:ext cx="8900305" cy="3232378"/>
          </a:xfrm>
        </p:spPr>
        <p:txBody>
          <a:bodyPr anchor="t">
            <a:normAutofit/>
          </a:bodyPr>
          <a:lstStyle>
            <a:lvl1pPr marL="0" indent="0" algn="ctr">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22" name="Text Placeholder 4"/>
          <p:cNvSpPr>
            <a:spLocks noGrp="1"/>
          </p:cNvSpPr>
          <p:nvPr>
            <p:ph type="body" sz="quarter" idx="3"/>
          </p:nvPr>
        </p:nvSpPr>
        <p:spPr>
          <a:xfrm>
            <a:off x="11995450" y="13455424"/>
            <a:ext cx="8914936" cy="1844038"/>
          </a:xfrm>
        </p:spPr>
        <p:txBody>
          <a:bodyPr anchor="b">
            <a:noAutofit/>
          </a:bodyPr>
          <a:lstStyle>
            <a:lvl1pPr marL="0" indent="0" algn="ctr">
              <a:lnSpc>
                <a:spcPct val="75000"/>
              </a:lnSpc>
              <a:buNone/>
              <a:defRPr sz="704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23" name="Picture Placeholder 2"/>
          <p:cNvSpPr>
            <a:spLocks noGrp="1" noChangeAspect="1"/>
          </p:cNvSpPr>
          <p:nvPr>
            <p:ph type="pic" idx="21"/>
          </p:nvPr>
        </p:nvSpPr>
        <p:spPr>
          <a:xfrm>
            <a:off x="11991640" y="7574698"/>
            <a:ext cx="8919050" cy="48768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a:t>Click icon to add picture</a:t>
            </a:r>
            <a:endParaRPr lang="en-US" dirty="0"/>
          </a:p>
        </p:txBody>
      </p:sp>
      <p:sp>
        <p:nvSpPr>
          <p:cNvPr id="24" name="Text Placeholder 3"/>
          <p:cNvSpPr>
            <a:spLocks noGrp="1"/>
          </p:cNvSpPr>
          <p:nvPr>
            <p:ph type="body" sz="half" idx="19"/>
          </p:nvPr>
        </p:nvSpPr>
        <p:spPr>
          <a:xfrm>
            <a:off x="11991640" y="15299461"/>
            <a:ext cx="8919050" cy="3232381"/>
          </a:xfrm>
        </p:spPr>
        <p:txBody>
          <a:bodyPr anchor="t">
            <a:normAutofit/>
          </a:bodyPr>
          <a:lstStyle>
            <a:lvl1pPr marL="0" indent="0" algn="ctr">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25" name="Text Placeholder 4"/>
          <p:cNvSpPr>
            <a:spLocks noGrp="1"/>
          </p:cNvSpPr>
          <p:nvPr>
            <p:ph type="body" sz="quarter" idx="13"/>
          </p:nvPr>
        </p:nvSpPr>
        <p:spPr>
          <a:xfrm>
            <a:off x="21527908" y="13455424"/>
            <a:ext cx="8911840" cy="1844038"/>
          </a:xfrm>
        </p:spPr>
        <p:txBody>
          <a:bodyPr anchor="b">
            <a:noAutofit/>
          </a:bodyPr>
          <a:lstStyle>
            <a:lvl1pPr marL="0" indent="0" algn="ctr">
              <a:lnSpc>
                <a:spcPct val="75000"/>
              </a:lnSpc>
              <a:buNone/>
              <a:defRPr sz="704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26" name="Picture Placeholder 2"/>
          <p:cNvSpPr>
            <a:spLocks noGrp="1" noChangeAspect="1"/>
          </p:cNvSpPr>
          <p:nvPr>
            <p:ph type="pic" idx="22"/>
          </p:nvPr>
        </p:nvSpPr>
        <p:spPr>
          <a:xfrm>
            <a:off x="21527906" y="7574698"/>
            <a:ext cx="8923306" cy="48768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a:t>Click icon to add picture</a:t>
            </a:r>
            <a:endParaRPr lang="en-US" dirty="0"/>
          </a:p>
        </p:txBody>
      </p:sp>
      <p:sp>
        <p:nvSpPr>
          <p:cNvPr id="27" name="Text Placeholder 3"/>
          <p:cNvSpPr>
            <a:spLocks noGrp="1"/>
          </p:cNvSpPr>
          <p:nvPr>
            <p:ph type="body" sz="half" idx="20"/>
          </p:nvPr>
        </p:nvSpPr>
        <p:spPr>
          <a:xfrm>
            <a:off x="21527568" y="15299455"/>
            <a:ext cx="8923644" cy="3232387"/>
          </a:xfrm>
        </p:spPr>
        <p:txBody>
          <a:bodyPr anchor="t">
            <a:normAutofit/>
          </a:bodyPr>
          <a:lstStyle>
            <a:lvl1pPr marL="0" indent="0" algn="ctr">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119736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2467194" y="7574703"/>
            <a:ext cx="27984020" cy="10957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3DA12-E7B5-4643-9270-149DBE2219B3}" type="slidenum">
              <a:rPr lang="en-US" altLang="en-US" smtClean="0"/>
              <a:pPr>
                <a:defRPr/>
              </a:pPr>
              <a:t>‹#›</a:t>
            </a:fld>
            <a:endParaRPr lang="en-US" altLang="en-US"/>
          </a:p>
        </p:txBody>
      </p:sp>
    </p:spTree>
    <p:extLst>
      <p:ext uri="{BB962C8B-B14F-4D97-AF65-F5344CB8AC3E}">
        <p14:creationId xmlns:p14="http://schemas.microsoft.com/office/powerpoint/2010/main" val="4116689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Vertical Title 1"/>
          <p:cNvSpPr>
            <a:spLocks noGrp="1"/>
          </p:cNvSpPr>
          <p:nvPr>
            <p:ph type="title" orient="vert"/>
          </p:nvPr>
        </p:nvSpPr>
        <p:spPr>
          <a:xfrm>
            <a:off x="23557232" y="1950728"/>
            <a:ext cx="6893982" cy="16581117"/>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2467193" y="1950728"/>
            <a:ext cx="20678555" cy="16581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E43526-2C88-43B4-B0EF-05237796BDD1}" type="slidenum">
              <a:rPr lang="en-US" altLang="en-US" smtClean="0"/>
              <a:pPr>
                <a:defRPr/>
              </a:pPr>
              <a:t>‹#›</a:t>
            </a:fld>
            <a:endParaRPr lang="en-US" altLang="en-US"/>
          </a:p>
        </p:txBody>
      </p:sp>
    </p:spTree>
    <p:extLst>
      <p:ext uri="{BB962C8B-B14F-4D97-AF65-F5344CB8AC3E}">
        <p14:creationId xmlns:p14="http://schemas.microsoft.com/office/powerpoint/2010/main" val="214597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2467188" y="7574699"/>
            <a:ext cx="27982332" cy="10957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30C114-9265-415C-A434-DA0DA27C3390}" type="slidenum">
              <a:rPr lang="en-US" altLang="en-US" smtClean="0"/>
              <a:pPr>
                <a:defRPr/>
              </a:pPr>
              <a:t>‹#›</a:t>
            </a:fld>
            <a:endParaRPr lang="en-US" altLang="en-US"/>
          </a:p>
        </p:txBody>
      </p:sp>
    </p:spTree>
    <p:extLst>
      <p:ext uri="{BB962C8B-B14F-4D97-AF65-F5344CB8AC3E}">
        <p14:creationId xmlns:p14="http://schemas.microsoft.com/office/powerpoint/2010/main" val="259781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2467192" y="2651406"/>
            <a:ext cx="27949730" cy="8757821"/>
          </a:xfrm>
        </p:spPr>
        <p:txBody>
          <a:bodyPr anchor="b">
            <a:normAutofit/>
          </a:bodyPr>
          <a:lstStyle>
            <a:lvl1pPr>
              <a:defRPr sz="12800"/>
            </a:lvl1pPr>
          </a:lstStyle>
          <a:p>
            <a:r>
              <a:rPr lang="en-US"/>
              <a:t>Click to edit Master title style</a:t>
            </a:r>
            <a:endParaRPr lang="en-US" dirty="0"/>
          </a:p>
        </p:txBody>
      </p:sp>
      <p:sp>
        <p:nvSpPr>
          <p:cNvPr id="3" name="Text Placeholder 2"/>
          <p:cNvSpPr>
            <a:spLocks noGrp="1"/>
          </p:cNvSpPr>
          <p:nvPr>
            <p:ph type="body" idx="1"/>
          </p:nvPr>
        </p:nvSpPr>
        <p:spPr>
          <a:xfrm>
            <a:off x="2467192" y="11703867"/>
            <a:ext cx="27949730" cy="4378186"/>
          </a:xfrm>
        </p:spPr>
        <p:txBody>
          <a:bodyPr>
            <a:normAutofit/>
          </a:bodyPr>
          <a:lstStyle>
            <a:lvl1pPr marL="0" indent="0" algn="ctr">
              <a:buNone/>
              <a:defRPr sz="6400">
                <a:solidFill>
                  <a:schemeClr val="bg1">
                    <a:lumMod val="50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905B64-9F2A-410D-A181-5D91383392CD}" type="slidenum">
              <a:rPr lang="en-US" altLang="en-US" smtClean="0"/>
              <a:pPr>
                <a:defRPr/>
              </a:pPr>
              <a:t>‹#›</a:t>
            </a:fld>
            <a:endParaRPr lang="en-US" altLang="en-US"/>
          </a:p>
        </p:txBody>
      </p:sp>
    </p:spTree>
    <p:extLst>
      <p:ext uri="{BB962C8B-B14F-4D97-AF65-F5344CB8AC3E}">
        <p14:creationId xmlns:p14="http://schemas.microsoft.com/office/powerpoint/2010/main" val="288998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14" name="Title 1"/>
          <p:cNvSpPr>
            <a:spLocks noGrp="1"/>
          </p:cNvSpPr>
          <p:nvPr>
            <p:ph type="title"/>
          </p:nvPr>
        </p:nvSpPr>
        <p:spPr>
          <a:xfrm>
            <a:off x="2467195" y="1979259"/>
            <a:ext cx="27984017" cy="5107766"/>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2467188" y="7574699"/>
            <a:ext cx="13786272" cy="10957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16664940" y="7574699"/>
            <a:ext cx="13784580" cy="10957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F512EC-9AD9-4696-9C40-2499F38C6220}" type="slidenum">
              <a:rPr lang="en-US" altLang="en-US" smtClean="0"/>
              <a:pPr>
                <a:defRPr/>
              </a:pPr>
              <a:t>‹#›</a:t>
            </a:fld>
            <a:endParaRPr lang="en-US" altLang="en-US"/>
          </a:p>
        </p:txBody>
      </p:sp>
    </p:spTree>
    <p:extLst>
      <p:ext uri="{BB962C8B-B14F-4D97-AF65-F5344CB8AC3E}">
        <p14:creationId xmlns:p14="http://schemas.microsoft.com/office/powerpoint/2010/main" val="257966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14" name="Title 1"/>
          <p:cNvSpPr>
            <a:spLocks noGrp="1"/>
          </p:cNvSpPr>
          <p:nvPr>
            <p:ph type="title"/>
          </p:nvPr>
        </p:nvSpPr>
        <p:spPr>
          <a:xfrm>
            <a:off x="2467195" y="1979259"/>
            <a:ext cx="27984017" cy="51077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95085" y="7587258"/>
            <a:ext cx="13158382" cy="2175981"/>
          </a:xfrm>
        </p:spPr>
        <p:txBody>
          <a:bodyPr anchor="b">
            <a:noAutofit/>
          </a:bodyPr>
          <a:lstStyle>
            <a:lvl1pPr marL="0" indent="0">
              <a:lnSpc>
                <a:spcPct val="75000"/>
              </a:lnSpc>
              <a:buNone/>
              <a:defRPr sz="832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12" name="Content Placeholder 3"/>
          <p:cNvSpPr>
            <a:spLocks noGrp="1"/>
          </p:cNvSpPr>
          <p:nvPr>
            <p:ph sz="quarter" idx="13"/>
          </p:nvPr>
        </p:nvSpPr>
        <p:spPr>
          <a:xfrm>
            <a:off x="2467192" y="9763243"/>
            <a:ext cx="13786272" cy="8768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270343" y="7587258"/>
            <a:ext cx="13180871" cy="2175981"/>
          </a:xfrm>
        </p:spPr>
        <p:txBody>
          <a:bodyPr anchor="b">
            <a:noAutofit/>
          </a:bodyPr>
          <a:lstStyle>
            <a:lvl1pPr marL="0" indent="0">
              <a:lnSpc>
                <a:spcPct val="75000"/>
              </a:lnSpc>
              <a:buNone/>
              <a:defRPr sz="8320" b="0">
                <a:solidFill>
                  <a:schemeClr val="tx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13" name="Content Placeholder 5"/>
          <p:cNvSpPr>
            <a:spLocks noGrp="1"/>
          </p:cNvSpPr>
          <p:nvPr>
            <p:ph sz="quarter" idx="14"/>
          </p:nvPr>
        </p:nvSpPr>
        <p:spPr>
          <a:xfrm>
            <a:off x="16664942" y="9763243"/>
            <a:ext cx="13784584" cy="87685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EC78FE-0DD6-4311-9616-8D8522DA7623}" type="slidenum">
              <a:rPr lang="en-US" altLang="en-US" smtClean="0"/>
              <a:pPr>
                <a:defRPr/>
              </a:pPr>
              <a:t>‹#›</a:t>
            </a:fld>
            <a:endParaRPr lang="en-US" altLang="en-US"/>
          </a:p>
        </p:txBody>
      </p:sp>
    </p:spTree>
    <p:extLst>
      <p:ext uri="{BB962C8B-B14F-4D97-AF65-F5344CB8AC3E}">
        <p14:creationId xmlns:p14="http://schemas.microsoft.com/office/powerpoint/2010/main" val="76169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7D4FCD-866A-4393-9357-8AAD10048DA7}" type="slidenum">
              <a:rPr lang="en-US" altLang="en-US" smtClean="0"/>
              <a:pPr>
                <a:defRPr/>
              </a:pPr>
              <a:t>‹#›</a:t>
            </a:fld>
            <a:endParaRPr lang="en-US" altLang="en-US"/>
          </a:p>
        </p:txBody>
      </p:sp>
    </p:spTree>
    <p:extLst>
      <p:ext uri="{BB962C8B-B14F-4D97-AF65-F5344CB8AC3E}">
        <p14:creationId xmlns:p14="http://schemas.microsoft.com/office/powerpoint/2010/main" val="334087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1555C88-D7A3-4F93-AF48-EDAE2C4C915B}" type="slidenum">
              <a:rPr lang="en-US" altLang="en-US" smtClean="0"/>
              <a:pPr>
                <a:defRPr/>
              </a:pPr>
              <a:t>‹#›</a:t>
            </a:fld>
            <a:endParaRPr lang="en-US" altLang="en-US"/>
          </a:p>
        </p:txBody>
      </p:sp>
    </p:spTree>
    <p:extLst>
      <p:ext uri="{BB962C8B-B14F-4D97-AF65-F5344CB8AC3E}">
        <p14:creationId xmlns:p14="http://schemas.microsoft.com/office/powerpoint/2010/main" val="373049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2467191" y="1950720"/>
            <a:ext cx="10626358" cy="6474406"/>
          </a:xfrm>
        </p:spPr>
        <p:txBody>
          <a:bodyPr anchor="b"/>
          <a:lstStyle>
            <a:lvl1pPr algn="ctr">
              <a:defRPr sz="10240"/>
            </a:lvl1pPr>
          </a:lstStyle>
          <a:p>
            <a:r>
              <a:rPr lang="en-US"/>
              <a:t>Click to edit Master title style</a:t>
            </a:r>
            <a:endParaRPr lang="en-US" dirty="0"/>
          </a:p>
        </p:txBody>
      </p:sp>
      <p:sp>
        <p:nvSpPr>
          <p:cNvPr id="10" name="Content Placeholder 2"/>
          <p:cNvSpPr>
            <a:spLocks noGrp="1"/>
          </p:cNvSpPr>
          <p:nvPr>
            <p:ph sz="quarter" idx="13"/>
          </p:nvPr>
        </p:nvSpPr>
        <p:spPr>
          <a:xfrm>
            <a:off x="13710769" y="1950725"/>
            <a:ext cx="16740439" cy="16581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67194" y="8425126"/>
            <a:ext cx="10626361" cy="10106714"/>
          </a:xfrm>
        </p:spPr>
        <p:txBody>
          <a:bodyPr/>
          <a:lstStyle>
            <a:lvl1pPr marL="0" indent="0" algn="ctr">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5553D6-45A0-4E98-A720-258FB3EB7FF0}" type="slidenum">
              <a:rPr lang="en-US" altLang="en-US" smtClean="0"/>
              <a:pPr>
                <a:defRPr/>
              </a:pPr>
              <a:t>‹#›</a:t>
            </a:fld>
            <a:endParaRPr lang="en-US" altLang="en-US"/>
          </a:p>
        </p:txBody>
      </p:sp>
    </p:spTree>
    <p:extLst>
      <p:ext uri="{BB962C8B-B14F-4D97-AF65-F5344CB8AC3E}">
        <p14:creationId xmlns:p14="http://schemas.microsoft.com/office/powerpoint/2010/main" val="159826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21945600"/>
          </a:xfrm>
          <a:prstGeom prst="rect">
            <a:avLst/>
          </a:prstGeom>
        </p:spPr>
      </p:pic>
      <p:sp>
        <p:nvSpPr>
          <p:cNvPr id="2" name="Title 1"/>
          <p:cNvSpPr>
            <a:spLocks noGrp="1"/>
          </p:cNvSpPr>
          <p:nvPr>
            <p:ph type="title"/>
          </p:nvPr>
        </p:nvSpPr>
        <p:spPr>
          <a:xfrm>
            <a:off x="2467195" y="1950720"/>
            <a:ext cx="14866625" cy="6474413"/>
          </a:xfrm>
        </p:spPr>
        <p:txBody>
          <a:bodyPr anchor="b"/>
          <a:lstStyle>
            <a:lvl1pPr algn="ct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015374" y="1950723"/>
            <a:ext cx="10821064" cy="1658112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467246" y="8425131"/>
            <a:ext cx="14866574" cy="10106710"/>
          </a:xfrm>
        </p:spPr>
        <p:txBody>
          <a:bodyPr/>
          <a:lstStyle>
            <a:lvl1pPr marL="0" indent="0" algn="ctr">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C841EE-9F04-499A-A965-81B61046A8D2}" type="slidenum">
              <a:rPr lang="en-US" altLang="en-US" smtClean="0"/>
              <a:pPr>
                <a:defRPr/>
              </a:pPr>
              <a:t>‹#›</a:t>
            </a:fld>
            <a:endParaRPr lang="en-US" altLang="en-US"/>
          </a:p>
        </p:txBody>
      </p:sp>
    </p:spTree>
    <p:extLst>
      <p:ext uri="{BB962C8B-B14F-4D97-AF65-F5344CB8AC3E}">
        <p14:creationId xmlns:p14="http://schemas.microsoft.com/office/powerpoint/2010/main" val="16539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4" y="-2"/>
            <a:ext cx="32918407" cy="219456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467195" y="1979259"/>
            <a:ext cx="27984017" cy="51077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67194" y="7574703"/>
            <a:ext cx="27984020" cy="109571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32591" y="18826485"/>
            <a:ext cx="7406640" cy="1168400"/>
          </a:xfrm>
          <a:prstGeom prst="rect">
            <a:avLst/>
          </a:prstGeom>
        </p:spPr>
        <p:txBody>
          <a:bodyPr vert="horz" lIns="91440" tIns="45720" rIns="91440" bIns="45720" rtlCol="0" anchor="ctr"/>
          <a:lstStyle>
            <a:lvl1pPr algn="r">
              <a:defRPr sz="3200">
                <a:solidFill>
                  <a:schemeClr val="tx1"/>
                </a:solidFill>
              </a:defRPr>
            </a:lvl1pPr>
          </a:lstStyle>
          <a:p>
            <a:pPr>
              <a:defRPr/>
            </a:pPr>
            <a:endParaRPr lang="en-US"/>
          </a:p>
        </p:txBody>
      </p:sp>
      <p:sp>
        <p:nvSpPr>
          <p:cNvPr id="5" name="Footer Placeholder 4"/>
          <p:cNvSpPr>
            <a:spLocks noGrp="1"/>
          </p:cNvSpPr>
          <p:nvPr>
            <p:ph type="ftr" sz="quarter" idx="3"/>
          </p:nvPr>
        </p:nvSpPr>
        <p:spPr>
          <a:xfrm>
            <a:off x="2467193" y="18826485"/>
            <a:ext cx="18016794" cy="1168400"/>
          </a:xfrm>
          <a:prstGeom prst="rect">
            <a:avLst/>
          </a:prstGeom>
        </p:spPr>
        <p:txBody>
          <a:bodyPr vert="horz" lIns="91440" tIns="45720" rIns="91440" bIns="45720" rtlCol="0" anchor="ctr"/>
          <a:lstStyle>
            <a:lvl1pPr algn="l">
              <a:defRPr sz="32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28387834" y="18826485"/>
            <a:ext cx="2063380" cy="1168400"/>
          </a:xfrm>
          <a:prstGeom prst="rect">
            <a:avLst/>
          </a:prstGeom>
        </p:spPr>
        <p:txBody>
          <a:bodyPr vert="horz" lIns="91440" tIns="45720" rIns="91440" bIns="45720" rtlCol="0" anchor="ctr"/>
          <a:lstStyle>
            <a:lvl1pPr algn="r">
              <a:defRPr sz="3200">
                <a:solidFill>
                  <a:schemeClr val="tx1"/>
                </a:solidFill>
              </a:defRPr>
            </a:lvl1pPr>
          </a:lstStyle>
          <a:p>
            <a:pPr>
              <a:defRPr/>
            </a:pPr>
            <a:fld id="{01D092A1-01FD-4A1E-BD64-2295A6CBBF91}" type="slidenum">
              <a:rPr lang="en-US" altLang="en-US" smtClean="0"/>
              <a:pPr>
                <a:defRPr/>
              </a:pPr>
              <a:t>‹#›</a:t>
            </a:fld>
            <a:endParaRPr lang="en-US" altLang="en-US"/>
          </a:p>
        </p:txBody>
      </p:sp>
    </p:spTree>
    <p:extLst>
      <p:ext uri="{BB962C8B-B14F-4D97-AF65-F5344CB8AC3E}">
        <p14:creationId xmlns:p14="http://schemas.microsoft.com/office/powerpoint/2010/main" val="79305652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2926080" rtl="0" eaLnBrk="1" latinLnBrk="0" hangingPunct="1">
        <a:lnSpc>
          <a:spcPct val="90000"/>
        </a:lnSpc>
        <a:spcBef>
          <a:spcPct val="0"/>
        </a:spcBef>
        <a:buNone/>
        <a:defRPr sz="11520" kern="1200" cap="all" baseline="0">
          <a:solidFill>
            <a:schemeClr val="tx1"/>
          </a:solidFill>
          <a:effectLst/>
          <a:latin typeface="+mj-lt"/>
          <a:ea typeface="+mj-ea"/>
          <a:cs typeface="+mj-cs"/>
        </a:defRPr>
      </a:lvl1pPr>
    </p:titleStyle>
    <p:bodyStyle>
      <a:lvl1pPr marL="731520" indent="-731520" algn="l" defTabSz="2926080" rtl="0" eaLnBrk="1" latinLnBrk="0" hangingPunct="1">
        <a:lnSpc>
          <a:spcPct val="120000"/>
        </a:lnSpc>
        <a:spcBef>
          <a:spcPts val="3200"/>
        </a:spcBef>
        <a:buClr>
          <a:schemeClr val="tx1"/>
        </a:buClr>
        <a:buFont typeface="Arial" panose="020B0604020202020204" pitchFamily="34" charset="0"/>
        <a:buChar char="•"/>
        <a:defRPr sz="6400" kern="1200" cap="all" baseline="0">
          <a:solidFill>
            <a:schemeClr val="tx1"/>
          </a:solidFill>
          <a:effectLst/>
          <a:latin typeface="+mn-lt"/>
          <a:ea typeface="+mn-ea"/>
          <a:cs typeface="+mn-cs"/>
        </a:defRPr>
      </a:lvl1pPr>
      <a:lvl2pPr marL="2194560" indent="-731520" algn="l" defTabSz="2926080" rtl="0" eaLnBrk="1" latinLnBrk="0" hangingPunct="1">
        <a:lnSpc>
          <a:spcPct val="120000"/>
        </a:lnSpc>
        <a:spcBef>
          <a:spcPts val="1600"/>
        </a:spcBef>
        <a:buClr>
          <a:schemeClr val="tx1"/>
        </a:buClr>
        <a:buFont typeface="Arial" panose="020B0604020202020204" pitchFamily="34" charset="0"/>
        <a:buChar char="•"/>
        <a:defRPr sz="5760" kern="1200" cap="all" baseline="0">
          <a:solidFill>
            <a:schemeClr val="tx1"/>
          </a:solidFill>
          <a:effectLst/>
          <a:latin typeface="+mn-lt"/>
          <a:ea typeface="+mn-ea"/>
          <a:cs typeface="+mn-cs"/>
        </a:defRPr>
      </a:lvl2pPr>
      <a:lvl3pPr marL="3657600" indent="-731520" algn="l" defTabSz="2926080" rtl="0" eaLnBrk="1" latinLnBrk="0" hangingPunct="1">
        <a:lnSpc>
          <a:spcPct val="120000"/>
        </a:lnSpc>
        <a:spcBef>
          <a:spcPts val="1600"/>
        </a:spcBef>
        <a:buClr>
          <a:schemeClr val="tx1"/>
        </a:buClr>
        <a:buFont typeface="Arial" panose="020B0604020202020204" pitchFamily="34" charset="0"/>
        <a:buChar char="•"/>
        <a:defRPr sz="5120" kern="1200" cap="all" baseline="0">
          <a:solidFill>
            <a:schemeClr val="tx1"/>
          </a:solidFill>
          <a:effectLst/>
          <a:latin typeface="+mn-lt"/>
          <a:ea typeface="+mn-ea"/>
          <a:cs typeface="+mn-cs"/>
        </a:defRPr>
      </a:lvl3pPr>
      <a:lvl4pPr marL="5120640" indent="-731520" algn="l" defTabSz="2926080" rtl="0" eaLnBrk="1" latinLnBrk="0" hangingPunct="1">
        <a:lnSpc>
          <a:spcPct val="120000"/>
        </a:lnSpc>
        <a:spcBef>
          <a:spcPts val="1600"/>
        </a:spcBef>
        <a:buClr>
          <a:schemeClr val="tx1"/>
        </a:buClr>
        <a:buFont typeface="Arial" panose="020B0604020202020204" pitchFamily="34" charset="0"/>
        <a:buChar char="•"/>
        <a:defRPr sz="4480" kern="1200" cap="all" baseline="0">
          <a:solidFill>
            <a:schemeClr val="tx1"/>
          </a:solidFill>
          <a:effectLst/>
          <a:latin typeface="+mn-lt"/>
          <a:ea typeface="+mn-ea"/>
          <a:cs typeface="+mn-cs"/>
        </a:defRPr>
      </a:lvl4pPr>
      <a:lvl5pPr marL="6583680" indent="-731520" algn="l" defTabSz="2926080" rtl="0" eaLnBrk="1" latinLnBrk="0" hangingPunct="1">
        <a:lnSpc>
          <a:spcPct val="120000"/>
        </a:lnSpc>
        <a:spcBef>
          <a:spcPts val="1600"/>
        </a:spcBef>
        <a:buClr>
          <a:schemeClr val="tx1"/>
        </a:buClr>
        <a:buFont typeface="Arial" panose="020B0604020202020204" pitchFamily="34" charset="0"/>
        <a:buChar char="•"/>
        <a:defRPr sz="4480" kern="1200" cap="all" baseline="0">
          <a:solidFill>
            <a:schemeClr val="tx1"/>
          </a:solidFill>
          <a:effectLst/>
          <a:latin typeface="+mn-lt"/>
          <a:ea typeface="+mn-ea"/>
          <a:cs typeface="+mn-cs"/>
        </a:defRPr>
      </a:lvl5pPr>
      <a:lvl6pPr marL="8046720" indent="-731520" algn="l" defTabSz="2926080" rtl="0" eaLnBrk="1" latinLnBrk="0" hangingPunct="1">
        <a:lnSpc>
          <a:spcPct val="120000"/>
        </a:lnSpc>
        <a:spcBef>
          <a:spcPts val="1600"/>
        </a:spcBef>
        <a:buClr>
          <a:schemeClr val="tx1"/>
        </a:buClr>
        <a:buFont typeface="Arial" panose="020B0604020202020204" pitchFamily="34" charset="0"/>
        <a:buChar char="•"/>
        <a:defRPr sz="4480" kern="1200" cap="all" baseline="0">
          <a:solidFill>
            <a:schemeClr val="tx1"/>
          </a:solidFill>
          <a:effectLst/>
          <a:latin typeface="+mn-lt"/>
          <a:ea typeface="+mn-ea"/>
          <a:cs typeface="+mn-cs"/>
        </a:defRPr>
      </a:lvl6pPr>
      <a:lvl7pPr marL="9509760" indent="-731520" algn="l" defTabSz="2926080" rtl="0" eaLnBrk="1" latinLnBrk="0" hangingPunct="1">
        <a:lnSpc>
          <a:spcPct val="120000"/>
        </a:lnSpc>
        <a:spcBef>
          <a:spcPts val="1600"/>
        </a:spcBef>
        <a:buClr>
          <a:schemeClr val="tx1"/>
        </a:buClr>
        <a:buFont typeface="Arial" panose="020B0604020202020204" pitchFamily="34" charset="0"/>
        <a:buChar char="•"/>
        <a:defRPr sz="4480" kern="1200" cap="all" baseline="0">
          <a:solidFill>
            <a:schemeClr val="tx1"/>
          </a:solidFill>
          <a:effectLst/>
          <a:latin typeface="+mn-lt"/>
          <a:ea typeface="+mn-ea"/>
          <a:cs typeface="+mn-cs"/>
        </a:defRPr>
      </a:lvl7pPr>
      <a:lvl8pPr marL="10972800" indent="-731520" algn="l" defTabSz="2926080" rtl="0" eaLnBrk="1" latinLnBrk="0" hangingPunct="1">
        <a:lnSpc>
          <a:spcPct val="120000"/>
        </a:lnSpc>
        <a:spcBef>
          <a:spcPts val="1600"/>
        </a:spcBef>
        <a:buClr>
          <a:schemeClr val="tx1"/>
        </a:buClr>
        <a:buFont typeface="Arial" panose="020B0604020202020204" pitchFamily="34" charset="0"/>
        <a:buChar char="•"/>
        <a:defRPr sz="4480" kern="1200" cap="all" baseline="0">
          <a:solidFill>
            <a:schemeClr val="tx1"/>
          </a:solidFill>
          <a:effectLst/>
          <a:latin typeface="+mn-lt"/>
          <a:ea typeface="+mn-ea"/>
          <a:cs typeface="+mn-cs"/>
        </a:defRPr>
      </a:lvl8pPr>
      <a:lvl9pPr marL="12435840" indent="-731520" algn="l" defTabSz="2926080" rtl="0" eaLnBrk="1" latinLnBrk="0" hangingPunct="1">
        <a:lnSpc>
          <a:spcPct val="120000"/>
        </a:lnSpc>
        <a:spcBef>
          <a:spcPts val="1600"/>
        </a:spcBef>
        <a:buClr>
          <a:schemeClr val="tx1"/>
        </a:buClr>
        <a:buFont typeface="Arial" panose="020B0604020202020204" pitchFamily="34" charset="0"/>
        <a:buChar char="•"/>
        <a:defRPr sz="4480" kern="1200" cap="all" baseline="0">
          <a:solidFill>
            <a:schemeClr val="tx1"/>
          </a:solidFill>
          <a:effectLst/>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55"/>
          <p:cNvSpPr txBox="1">
            <a:spLocks noChangeArrowheads="1"/>
          </p:cNvSpPr>
          <p:nvPr/>
        </p:nvSpPr>
        <p:spPr bwMode="auto">
          <a:xfrm>
            <a:off x="923766" y="10519053"/>
            <a:ext cx="7721179" cy="3022834"/>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Some researchers including Jane Voichick and Marcia Griffith believed Vitamin C is a significant component to the American diet. Maria Griffith and Jane Voichick state Vitamin C has a lot of benefits such as build strong bones and help strengthen blood vessels and other tissues in the body. According to Jane Voichick and Marcia Griffith lack of Vitamin C can cause tired feeling and the prolonged effect is it can cause gums to bleed.</a:t>
            </a:r>
          </a:p>
        </p:txBody>
      </p:sp>
      <p:sp>
        <p:nvSpPr>
          <p:cNvPr id="2052" name="Text Box 356"/>
          <p:cNvSpPr txBox="1">
            <a:spLocks noChangeArrowheads="1"/>
          </p:cNvSpPr>
          <p:nvPr/>
        </p:nvSpPr>
        <p:spPr bwMode="auto">
          <a:xfrm>
            <a:off x="5531258" y="17953395"/>
            <a:ext cx="4772502" cy="3392166"/>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The amount of Vitamin C some food provide are shown on this graph. A half cup of broccoli would provide 70 Mg of Vitamin C, while a medium orange would provide 66 mg of Vitamin C. All these foods shown here provide most of the RDA, the recommended daily allowance in the U.S.</a:t>
            </a:r>
          </a:p>
        </p:txBody>
      </p:sp>
      <p:sp>
        <p:nvSpPr>
          <p:cNvPr id="2053" name="Text Box 357"/>
          <p:cNvSpPr txBox="1">
            <a:spLocks noChangeArrowheads="1"/>
          </p:cNvSpPr>
          <p:nvPr/>
        </p:nvSpPr>
        <p:spPr bwMode="auto">
          <a:xfrm>
            <a:off x="923765" y="6272284"/>
            <a:ext cx="7951471" cy="1545507"/>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solidFill>
                  <a:schemeClr val="accent4">
                    <a:lumMod val="10000"/>
                  </a:schemeClr>
                </a:solidFill>
                <a:latin typeface="Arial" charset="0"/>
              </a:rPr>
              <a:t>The data shown was made possible by Marcia Griffith and Jane Voichick. Marcia Griffith was a research assistant and Jane Voichick was an assistant professor of Nutritional Science.</a:t>
            </a:r>
          </a:p>
        </p:txBody>
      </p:sp>
      <p:sp>
        <p:nvSpPr>
          <p:cNvPr id="7174" name="Text Box 361"/>
          <p:cNvSpPr txBox="1">
            <a:spLocks noChangeArrowheads="1"/>
          </p:cNvSpPr>
          <p:nvPr/>
        </p:nvSpPr>
        <p:spPr bwMode="auto">
          <a:xfrm>
            <a:off x="11532871" y="6297961"/>
            <a:ext cx="1496060" cy="56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3200">
              <a:latin typeface="Arial" panose="020B0604020202020204" pitchFamily="34" charset="0"/>
            </a:endParaRPr>
          </a:p>
        </p:txBody>
      </p:sp>
      <p:sp>
        <p:nvSpPr>
          <p:cNvPr id="2061" name="Text Box 368"/>
          <p:cNvSpPr txBox="1">
            <a:spLocks noChangeArrowheads="1"/>
          </p:cNvSpPr>
          <p:nvPr/>
        </p:nvSpPr>
        <p:spPr bwMode="auto">
          <a:xfrm>
            <a:off x="22532591" y="6611905"/>
            <a:ext cx="5568320" cy="2653503"/>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solidFill>
                  <a:schemeClr val="accent4">
                    <a:lumMod val="10000"/>
                  </a:schemeClr>
                </a:solidFill>
                <a:latin typeface="Arial" charset="0"/>
              </a:rPr>
              <a:t>Griffiths and Voichick emphasize the significance of food preparation when it comes to food with Vitamin C. As stated by Griffiths and Voichick Vitamin C is water soluble , during food preparation if the food is washed for too long, Vitamin  can be lost.</a:t>
            </a:r>
          </a:p>
        </p:txBody>
      </p:sp>
      <p:sp>
        <p:nvSpPr>
          <p:cNvPr id="2063" name="Text Box 370"/>
          <p:cNvSpPr txBox="1">
            <a:spLocks noChangeArrowheads="1"/>
          </p:cNvSpPr>
          <p:nvPr/>
        </p:nvSpPr>
        <p:spPr bwMode="auto">
          <a:xfrm>
            <a:off x="22950489" y="13840798"/>
            <a:ext cx="8668224" cy="2653503"/>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solidFill>
                  <a:schemeClr val="accent4">
                    <a:lumMod val="10000"/>
                  </a:schemeClr>
                </a:solidFill>
                <a:latin typeface="Arial" charset="0"/>
              </a:rPr>
              <a:t>Fruits and Vegetables have been shown to provide the most Vitamin C. As shown in the 1965 Household consumption Survey, fruits and vegetables such as broccoli and orange can provide most of the recommended daily allowance of Vitamin C. It is also important to know how to prepare food rich in Vitamin C as it can affect the amount of Vitamin C received.</a:t>
            </a:r>
          </a:p>
          <a:p>
            <a:pPr eaLnBrk="1" hangingPunct="1">
              <a:defRPr/>
            </a:pPr>
            <a:endParaRPr lang="en-US" sz="2400" dirty="0">
              <a:solidFill>
                <a:schemeClr val="accent4">
                  <a:lumMod val="10000"/>
                </a:schemeClr>
              </a:solidFill>
              <a:latin typeface="Arial" charset="0"/>
            </a:endParaRPr>
          </a:p>
        </p:txBody>
      </p:sp>
      <p:sp>
        <p:nvSpPr>
          <p:cNvPr id="2066" name="Text Box 356"/>
          <p:cNvSpPr txBox="1">
            <a:spLocks noChangeArrowheads="1"/>
          </p:cNvSpPr>
          <p:nvPr/>
        </p:nvSpPr>
        <p:spPr bwMode="auto">
          <a:xfrm>
            <a:off x="11148060" y="5798480"/>
            <a:ext cx="10147300" cy="2653503"/>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solidFill>
                  <a:schemeClr val="accent4">
                    <a:lumMod val="10000"/>
                  </a:schemeClr>
                </a:solidFill>
                <a:latin typeface="Arial" charset="0"/>
              </a:rPr>
              <a:t>A survey conducted in 1965 focused on Household Food consumption is shown below. The survey illustrated the contribution of different food groups that were consumed for Vitamin C. Fruits and Vegetables were the highest percentage at 87%, while dairy products were at 5%, finally meat and grain were tied at 4%. As Jane Voichick and Marcia state Vitamin C is mostly found in fruits and vegetables, It was no surprise it was the highest food consumed for Vitamin C. </a:t>
            </a:r>
          </a:p>
        </p:txBody>
      </p:sp>
      <p:sp>
        <p:nvSpPr>
          <p:cNvPr id="7183" name="Text Box 355"/>
          <p:cNvSpPr txBox="1">
            <a:spLocks noChangeArrowheads="1"/>
          </p:cNvSpPr>
          <p:nvPr/>
        </p:nvSpPr>
        <p:spPr bwMode="auto">
          <a:xfrm>
            <a:off x="13968412" y="15688811"/>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a:t>
            </a:r>
          </a:p>
        </p:txBody>
      </p:sp>
      <p:sp>
        <p:nvSpPr>
          <p:cNvPr id="2072" name="Text Box 364"/>
          <p:cNvSpPr txBox="1">
            <a:spLocks noChangeArrowheads="1"/>
          </p:cNvSpPr>
          <p:nvPr/>
        </p:nvSpPr>
        <p:spPr bwMode="auto">
          <a:xfrm>
            <a:off x="23072408" y="17439684"/>
            <a:ext cx="8017191" cy="5577380"/>
          </a:xfrm>
          <a:prstGeom prst="rect">
            <a:avLst/>
          </a:prstGeom>
          <a:noFill/>
          <a:ln w="9525">
            <a:noFill/>
            <a:miter lim="800000"/>
            <a:headEnd/>
            <a:tailEnd/>
          </a:ln>
        </p:spPr>
        <p:txBody>
          <a:bodyPr wrap="square" lIns="67520" tIns="33760" rIns="67520" bIns="33760">
            <a:spAutoFit/>
          </a:bodyPr>
          <a:lstStyle/>
          <a:p>
            <a:pPr marL="292100" indent="-292100" rtl="0">
              <a:spcBef>
                <a:spcPts val="0"/>
              </a:spcBef>
              <a:spcAft>
                <a:spcPts val="1200"/>
              </a:spcAft>
            </a:pPr>
            <a:r>
              <a:rPr lang="en-US" sz="2400" b="0" i="0" u="none" strike="noStrike" dirty="0">
                <a:solidFill>
                  <a:srgbClr val="000000"/>
                </a:solidFill>
                <a:effectLst/>
                <a:cs typeface="Arial" panose="020B0604020202020204" pitchFamily="34" charset="0"/>
              </a:rPr>
              <a:t>Griffiths, Marcia, Jane Voichick, and University of Wisconsin--Extension. Cooperative Extension Programs. </a:t>
            </a:r>
            <a:r>
              <a:rPr lang="en-US" sz="2400" b="0" i="1" u="none" strike="noStrike" dirty="0">
                <a:solidFill>
                  <a:srgbClr val="000000"/>
                </a:solidFill>
                <a:effectLst/>
                <a:cs typeface="Arial" panose="020B0604020202020204" pitchFamily="34" charset="0"/>
              </a:rPr>
              <a:t>Key Nutrients And Health.</a:t>
            </a:r>
            <a:r>
              <a:rPr lang="en-US" sz="2400" b="0" i="0" u="none" strike="noStrike" dirty="0">
                <a:solidFill>
                  <a:srgbClr val="000000"/>
                </a:solidFill>
                <a:effectLst/>
                <a:cs typeface="Arial" panose="020B0604020202020204" pitchFamily="34" charset="0"/>
              </a:rPr>
              <a:t> Vitamin C. Madison, Wis.: University of Wisconsin--Extension, 1975.</a:t>
            </a:r>
          </a:p>
          <a:p>
            <a:pPr marL="292100" indent="-292100" rtl="0">
              <a:spcBef>
                <a:spcPts val="0"/>
              </a:spcBef>
              <a:spcAft>
                <a:spcPts val="1200"/>
              </a:spcAft>
            </a:pPr>
            <a:r>
              <a:rPr lang="en-US" sz="2400" dirty="0">
                <a:solidFill>
                  <a:srgbClr val="000000"/>
                </a:solidFill>
                <a:cs typeface="Arial" panose="020B0604020202020204" pitchFamily="34" charset="0"/>
              </a:rPr>
              <a:t>For all images see:</a:t>
            </a:r>
          </a:p>
          <a:p>
            <a:pPr marL="292100" indent="-292100" rtl="0">
              <a:spcBef>
                <a:spcPts val="0"/>
              </a:spcBef>
              <a:spcAft>
                <a:spcPts val="1200"/>
              </a:spcAft>
            </a:pPr>
            <a:r>
              <a:rPr lang="en-US" sz="2400" b="0" i="0" u="none" strike="noStrike" dirty="0">
                <a:solidFill>
                  <a:srgbClr val="000000"/>
                </a:solidFill>
                <a:effectLst/>
                <a:cs typeface="Arial" panose="020B0604020202020204" pitchFamily="34" charset="0"/>
              </a:rPr>
              <a:t>Griffiths, Marcia, Jane Voichick, and University of Wisconsin--Extension. Cooperative Extension Programs. </a:t>
            </a:r>
            <a:r>
              <a:rPr lang="en-US" sz="2400" b="0" i="1" u="none" strike="noStrike" dirty="0">
                <a:solidFill>
                  <a:srgbClr val="000000"/>
                </a:solidFill>
                <a:effectLst/>
                <a:cs typeface="Arial" panose="020B0604020202020204" pitchFamily="34" charset="0"/>
              </a:rPr>
              <a:t>Key Nutrients And Health.</a:t>
            </a:r>
            <a:r>
              <a:rPr lang="en-US" sz="2400" b="0" i="0" u="none" strike="noStrike" dirty="0">
                <a:solidFill>
                  <a:srgbClr val="000000"/>
                </a:solidFill>
                <a:effectLst/>
                <a:cs typeface="Arial" panose="020B0604020202020204" pitchFamily="34" charset="0"/>
              </a:rPr>
              <a:t> Vitamin C. Madison, Wis.: University of Wisconsin--Extension, 1975.</a:t>
            </a:r>
            <a:endParaRPr lang="en-US" sz="2400" b="0" dirty="0">
              <a:effectLst/>
              <a:cs typeface="Arial" panose="020B0604020202020204" pitchFamily="34" charset="0"/>
            </a:endParaRPr>
          </a:p>
          <a:p>
            <a:br>
              <a:rPr lang="en-US" sz="800" dirty="0"/>
            </a:br>
            <a:endParaRPr lang="en-US" sz="2400" b="0" dirty="0">
              <a:effectLst/>
              <a:cs typeface="Arial" panose="020B0604020202020204" pitchFamily="34" charset="0"/>
            </a:endParaRPr>
          </a:p>
          <a:p>
            <a:br>
              <a:rPr lang="en-US" sz="800" dirty="0"/>
            </a:br>
            <a:endParaRPr lang="en-US" sz="2400" dirty="0">
              <a:solidFill>
                <a:schemeClr val="accent4">
                  <a:lumMod val="10000"/>
                </a:schemeClr>
              </a:solidFill>
              <a:latin typeface="Arial" charset="0"/>
            </a:endParaRPr>
          </a:p>
        </p:txBody>
      </p:sp>
      <p:sp>
        <p:nvSpPr>
          <p:cNvPr id="43" name="Text Box 365"/>
          <p:cNvSpPr txBox="1">
            <a:spLocks noChangeArrowheads="1"/>
          </p:cNvSpPr>
          <p:nvPr/>
        </p:nvSpPr>
        <p:spPr bwMode="auto">
          <a:xfrm>
            <a:off x="23072408" y="16764095"/>
            <a:ext cx="8554168"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a:solidFill>
                  <a:schemeClr val="accent1"/>
                </a:solidFill>
                <a:latin typeface="Arial Black" panose="020B0A04020102020204" pitchFamily="34" charset="0"/>
              </a:rPr>
              <a:t>Reference</a:t>
            </a:r>
            <a:endParaRPr lang="en-US" sz="3600" b="1" dirty="0">
              <a:solidFill>
                <a:schemeClr val="accent1">
                  <a:lumMod val="50000"/>
                </a:schemeClr>
              </a:solidFill>
              <a:latin typeface="Arial" charset="0"/>
            </a:endParaRPr>
          </a:p>
        </p:txBody>
      </p:sp>
      <p:sp>
        <p:nvSpPr>
          <p:cNvPr id="7190" name="Text Box 359"/>
          <p:cNvSpPr txBox="1">
            <a:spLocks noChangeArrowheads="1"/>
          </p:cNvSpPr>
          <p:nvPr/>
        </p:nvSpPr>
        <p:spPr bwMode="auto">
          <a:xfrm>
            <a:off x="923766" y="14369783"/>
            <a:ext cx="795147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Serving Size</a:t>
            </a:r>
            <a:endParaRPr lang="en-US" altLang="en-US" sz="3520" dirty="0">
              <a:solidFill>
                <a:schemeClr val="accent1"/>
              </a:solidFill>
              <a:latin typeface="Arial Black" panose="020B0A04020102020204" pitchFamily="34" charset="0"/>
            </a:endParaRPr>
          </a:p>
        </p:txBody>
      </p:sp>
      <p:sp>
        <p:nvSpPr>
          <p:cNvPr id="7191" name="Text Box 360"/>
          <p:cNvSpPr txBox="1">
            <a:spLocks noChangeArrowheads="1"/>
          </p:cNvSpPr>
          <p:nvPr/>
        </p:nvSpPr>
        <p:spPr bwMode="auto">
          <a:xfrm>
            <a:off x="923766" y="9383402"/>
            <a:ext cx="7951471"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Introduction</a:t>
            </a:r>
            <a:endParaRPr lang="en-US" altLang="en-US" sz="2560" dirty="0">
              <a:cs typeface="Arial" panose="020B0604020202020204" pitchFamily="34" charset="0"/>
            </a:endParaRPr>
          </a:p>
        </p:txBody>
      </p:sp>
      <p:sp>
        <p:nvSpPr>
          <p:cNvPr id="7192" name="Text Box 362"/>
          <p:cNvSpPr txBox="1">
            <a:spLocks noChangeArrowheads="1"/>
          </p:cNvSpPr>
          <p:nvPr/>
        </p:nvSpPr>
        <p:spPr bwMode="auto">
          <a:xfrm>
            <a:off x="923766" y="5176180"/>
            <a:ext cx="795147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Background</a:t>
            </a:r>
            <a:endParaRPr lang="en-US" altLang="en-US" sz="2560" dirty="0">
              <a:cs typeface="Arial" panose="020B0604020202020204" pitchFamily="34" charset="0"/>
            </a:endParaRPr>
          </a:p>
        </p:txBody>
      </p:sp>
      <p:sp>
        <p:nvSpPr>
          <p:cNvPr id="7193" name="Text Box 367"/>
          <p:cNvSpPr txBox="1">
            <a:spLocks noChangeArrowheads="1"/>
          </p:cNvSpPr>
          <p:nvPr/>
        </p:nvSpPr>
        <p:spPr bwMode="auto">
          <a:xfrm>
            <a:off x="22950489" y="5181505"/>
            <a:ext cx="8668224" cy="12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How to get the most Vitamin C?</a:t>
            </a:r>
            <a:endParaRPr lang="en-US" altLang="en-US" sz="2560" dirty="0">
              <a:cs typeface="Arial" panose="020B0604020202020204" pitchFamily="34" charset="0"/>
            </a:endParaRPr>
          </a:p>
        </p:txBody>
      </p:sp>
      <p:sp>
        <p:nvSpPr>
          <p:cNvPr id="7194" name="Text Box 369"/>
          <p:cNvSpPr txBox="1">
            <a:spLocks noChangeArrowheads="1"/>
          </p:cNvSpPr>
          <p:nvPr/>
        </p:nvSpPr>
        <p:spPr bwMode="auto">
          <a:xfrm>
            <a:off x="22950489" y="12835248"/>
            <a:ext cx="8668224"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Conclusion</a:t>
            </a:r>
            <a:endParaRPr lang="en-US" altLang="en-US" sz="2560" dirty="0">
              <a:solidFill>
                <a:schemeClr val="accent1"/>
              </a:solidFill>
              <a:latin typeface="Arial Black" panose="020B0A04020102020204" pitchFamily="34" charset="0"/>
            </a:endParaRPr>
          </a:p>
        </p:txBody>
      </p:sp>
      <p:sp>
        <p:nvSpPr>
          <p:cNvPr id="7195" name="Text Box 359"/>
          <p:cNvSpPr txBox="1">
            <a:spLocks noChangeArrowheads="1"/>
          </p:cNvSpPr>
          <p:nvPr/>
        </p:nvSpPr>
        <p:spPr bwMode="auto">
          <a:xfrm>
            <a:off x="11148060" y="5176180"/>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Survey From 1965</a:t>
            </a:r>
            <a:endParaRPr lang="en-US" altLang="en-US" sz="2560" dirty="0">
              <a:cs typeface="Arial" panose="020B0604020202020204" pitchFamily="34" charset="0"/>
            </a:endParaRPr>
          </a:p>
        </p:txBody>
      </p:sp>
      <p:sp>
        <p:nvSpPr>
          <p:cNvPr id="8" name="Rectangle 7"/>
          <p:cNvSpPr/>
          <p:nvPr/>
        </p:nvSpPr>
        <p:spPr>
          <a:xfrm>
            <a:off x="11158220" y="8773508"/>
            <a:ext cx="9737089" cy="6618330"/>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330929" y="8748108"/>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1158220" y="12289504"/>
            <a:ext cx="4547237" cy="3119977"/>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330929" y="12264104"/>
            <a:ext cx="4564380" cy="3127734"/>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5400000">
            <a:off x="71640" y="16497887"/>
            <a:ext cx="4547237" cy="2842989"/>
          </a:xfrm>
          <a:prstGeom prst="rect">
            <a:avLst/>
          </a:prstGeom>
          <a:solidFill>
            <a:srgbClr val="FFFFFF">
              <a:alpha val="3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35528" y="1505767"/>
            <a:ext cx="28279336" cy="2000548"/>
          </a:xfrm>
          <a:prstGeom prst="rect">
            <a:avLst/>
          </a:prstGeom>
          <a:noFill/>
        </p:spPr>
        <p:txBody>
          <a:bodyPr wrap="square" rtlCol="0">
            <a:spAutoFit/>
          </a:bodyPr>
          <a:lstStyle/>
          <a:p>
            <a:pPr algn="ctr"/>
            <a:r>
              <a:rPr lang="en-US" sz="8000" dirty="0">
                <a:solidFill>
                  <a:schemeClr val="accent1"/>
                </a:solidFill>
                <a:latin typeface="Arial Black" panose="020B0A04020102020204" pitchFamily="34" charset="0"/>
              </a:rPr>
              <a:t>Food For Vitamin C</a:t>
            </a:r>
          </a:p>
          <a:p>
            <a:pPr algn="ctr"/>
            <a:r>
              <a:rPr lang="en-US" sz="4400" dirty="0"/>
              <a:t>Aden Yakub, History, 300W</a:t>
            </a:r>
          </a:p>
        </p:txBody>
      </p:sp>
      <p:pic>
        <p:nvPicPr>
          <p:cNvPr id="3" name="Picture 2" descr="Chart, diagram, pie chart&#10;&#10;Description automatically generated">
            <a:extLst>
              <a:ext uri="{FF2B5EF4-FFF2-40B4-BE49-F238E27FC236}">
                <a16:creationId xmlns:a16="http://schemas.microsoft.com/office/drawing/2014/main" id="{57C6818E-95D8-424B-9BC5-9BD9A0AED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938" y="8748108"/>
            <a:ext cx="12500862" cy="8393779"/>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A picture containing graphical user interface&#10;&#10;Description automatically generated">
            <a:extLst>
              <a:ext uri="{FF2B5EF4-FFF2-40B4-BE49-F238E27FC236}">
                <a16:creationId xmlns:a16="http://schemas.microsoft.com/office/drawing/2014/main" id="{A8D11BC1-D3FD-4153-ADBD-F1EA15136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50" y="15150622"/>
            <a:ext cx="5023507" cy="6279383"/>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descr="Diagram, logo, company name&#10;&#10;Description automatically generated">
            <a:extLst>
              <a:ext uri="{FF2B5EF4-FFF2-40B4-BE49-F238E27FC236}">
                <a16:creationId xmlns:a16="http://schemas.microsoft.com/office/drawing/2014/main" id="{97B1AA08-8822-4EB0-9A5E-771E6F179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90548" y="8739442"/>
            <a:ext cx="4817488" cy="479061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1200</TotalTime>
  <Words>478</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Tw Cen MT</vt:lpstr>
      <vt:lpstr>Droplet</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Yakub, Aden M</cp:lastModifiedBy>
  <cp:revision>99</cp:revision>
  <dcterms:created xsi:type="dcterms:W3CDTF">2005-03-16T15:57:41Z</dcterms:created>
  <dcterms:modified xsi:type="dcterms:W3CDTF">2021-12-06T19:09:50Z</dcterms:modified>
</cp:coreProperties>
</file>