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ps" ContentType="audio/unknown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slideLayouts/slideLayout14.xml" ContentType="application/vnd.openxmlformats-officedocument.presentationml.slideLayout+xml"/>
  <Override PartName="/ppt/theme/theme4.xml" ContentType="application/vnd.openxmlformats-officedocument.theme+xml"/>
  <Override PartName="/ppt/slideLayouts/slideLayout15.xml" ContentType="application/vnd.openxmlformats-officedocument.presentationml.slideLayout+xml"/>
  <Override PartName="/ppt/theme/theme5.xml" ContentType="application/vnd.openxmlformats-officedocument.theme+xml"/>
  <Override PartName="/ppt/slideLayouts/slideLayout16.xml" ContentType="application/vnd.openxmlformats-officedocument.presentationml.slideLayout+xml"/>
  <Override PartName="/ppt/theme/theme6.xml" ContentType="application/vnd.openxmlformats-officedocument.theme+xml"/>
  <Override PartName="/ppt/slideLayouts/slideLayout17.xml" ContentType="application/vnd.openxmlformats-officedocument.presentationml.slideLayout+xml"/>
  <Override PartName="/ppt/theme/theme7.xml" ContentType="application/vnd.openxmlformats-officedocument.theme+xml"/>
  <Override PartName="/ppt/slideLayouts/slideLayout18.xml" ContentType="application/vnd.openxmlformats-officedocument.presentationml.slideLayout+xml"/>
  <Override PartName="/ppt/theme/theme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62" r:id="rId3"/>
    <p:sldMasterId id="2147483664" r:id="rId4"/>
    <p:sldMasterId id="2147483666" r:id="rId5"/>
    <p:sldMasterId id="2147483668" r:id="rId6"/>
    <p:sldMasterId id="2147483670" r:id="rId7"/>
    <p:sldMasterId id="2147483672" r:id="rId8"/>
  </p:sldMasterIdLst>
  <p:sldIdLst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tableStyles" Target="tableStyle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EEE46-D11F-4AA4-887E-7A94E4098354}" type="datetimeFigureOut">
              <a:rPr lang="en-US" smtClean="0"/>
              <a:t>3/31/2012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8F28B-B137-4EE4-B6A5-1C222ABBE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014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EEE46-D11F-4AA4-887E-7A94E4098354}" type="datetimeFigureOut">
              <a:rPr lang="en-US" smtClean="0"/>
              <a:t>3/31/2012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8F28B-B137-4EE4-B6A5-1C222ABBE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35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EEE46-D11F-4AA4-887E-7A94E4098354}" type="datetimeFigureOut">
              <a:rPr lang="en-US" smtClean="0"/>
              <a:t>3/31/2012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8F28B-B137-4EE4-B6A5-1C222ABBE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0179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1B156-ABDF-4DD6-AC2E-81DF90A9930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3/31/2012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C35BE-F9C4-41C9-AFEE-E50A4C0BE9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07460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1B156-ABDF-4DD6-AC2E-81DF90A9930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3/31/2012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C35BE-F9C4-41C9-AFEE-E50A4C0BE9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07460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1B156-ABDF-4DD6-AC2E-81DF90A9930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3/31/2012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C35BE-F9C4-41C9-AFEE-E50A4C0BE9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07460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1B156-ABDF-4DD6-AC2E-81DF90A9930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3/31/2012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C35BE-F9C4-41C9-AFEE-E50A4C0BE9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07460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1B156-ABDF-4DD6-AC2E-81DF90A9930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3/31/2012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C35BE-F9C4-41C9-AFEE-E50A4C0BE9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07460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1B156-ABDF-4DD6-AC2E-81DF90A9930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3/31/2012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C35BE-F9C4-41C9-AFEE-E50A4C0BE9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07460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1B156-ABDF-4DD6-AC2E-81DF90A9930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3/31/2012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C35BE-F9C4-41C9-AFEE-E50A4C0BE9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0746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EEE46-D11F-4AA4-887E-7A94E4098354}" type="datetimeFigureOut">
              <a:rPr lang="en-US" smtClean="0"/>
              <a:t>3/31/2012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8F28B-B137-4EE4-B6A5-1C222ABBE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0342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EEE46-D11F-4AA4-887E-7A94E4098354}" type="datetimeFigureOut">
              <a:rPr lang="en-US" smtClean="0"/>
              <a:t>3/31/2012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8F28B-B137-4EE4-B6A5-1C222ABBE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9937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EEE46-D11F-4AA4-887E-7A94E4098354}" type="datetimeFigureOut">
              <a:rPr lang="en-US" smtClean="0"/>
              <a:t>3/31/2012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8F28B-B137-4EE4-B6A5-1C222ABBE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439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EEE46-D11F-4AA4-887E-7A94E4098354}" type="datetimeFigureOut">
              <a:rPr lang="en-US" smtClean="0"/>
              <a:t>3/31/2012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8F28B-B137-4EE4-B6A5-1C222ABBE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6301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EEE46-D11F-4AA4-887E-7A94E4098354}" type="datetimeFigureOut">
              <a:rPr lang="en-US" smtClean="0"/>
              <a:t>3/31/2012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8F28B-B137-4EE4-B6A5-1C222ABBE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9273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EEE46-D11F-4AA4-887E-7A94E4098354}" type="datetimeFigureOut">
              <a:rPr lang="en-US" smtClean="0"/>
              <a:t>3/31/2012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8F28B-B137-4EE4-B6A5-1C222ABBE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5899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EEE46-D11F-4AA4-887E-7A94E4098354}" type="datetimeFigureOut">
              <a:rPr lang="en-US" smtClean="0"/>
              <a:t>3/31/2012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8F28B-B137-4EE4-B6A5-1C222ABBE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023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EEE46-D11F-4AA4-887E-7A94E4098354}" type="datetimeFigureOut">
              <a:rPr lang="en-US" smtClean="0"/>
              <a:t>3/31/2012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8F28B-B137-4EE4-B6A5-1C222ABBE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9039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4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5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6.xml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7.xml"/></Relationships>
</file>

<file path=ppt/slideMasters/_rels/slideMaster8.xml.rels><?xml version="1.0" encoding="UTF-8" standalone="yes"?>
<Relationships xmlns="http://schemas.openxmlformats.org/package/2006/relationships"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3EEE46-D11F-4AA4-887E-7A94E4098354}" type="datetimeFigureOut">
              <a:rPr lang="en-US" smtClean="0"/>
              <a:t>3/31/2012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68F28B-B137-4EE4-B6A5-1C222ABBE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091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41B156-ABDF-4DD6-AC2E-81DF90A9930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3/31/2012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9C35BE-F9C4-41C9-AFEE-E50A4C0BE9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0850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41B156-ABDF-4DD6-AC2E-81DF90A9930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3/31/2012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9C35BE-F9C4-41C9-AFEE-E50A4C0BE9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0850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41B156-ABDF-4DD6-AC2E-81DF90A9930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3/31/2012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9C35BE-F9C4-41C9-AFEE-E50A4C0BE9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0850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41B156-ABDF-4DD6-AC2E-81DF90A9930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3/31/2012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9C35BE-F9C4-41C9-AFEE-E50A4C0BE9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0850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41B156-ABDF-4DD6-AC2E-81DF90A9930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3/31/2012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9C35BE-F9C4-41C9-AFEE-E50A4C0BE9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0850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41B156-ABDF-4DD6-AC2E-81DF90A9930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3/31/2012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9C35BE-F9C4-41C9-AFEE-E50A4C0BE9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0850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41B156-ABDF-4DD6-AC2E-81DF90A9930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3/31/2012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9C35BE-F9C4-41C9-AFEE-E50A4C0BE9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0850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ps"/><Relationship Id="rId1" Type="http://schemas.microsoft.com/office/2007/relationships/media" Target="../media/media1.ps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2A%20-%20explore%20a%20challenge%20experiment%20-%20PROACTIVE%20PARTICIPATION%20REQUIRED.pptx" TargetMode="Externa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2A%20-%20explore%20a%20challenge%20experiment%20-%20PROACTIVE%20PARTICIPATION%20REQUIRED.pptx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85060" y="990600"/>
            <a:ext cx="9058940" cy="26288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dirty="0" smtClean="0">
                <a:solidFill>
                  <a:prstClr val="white"/>
                </a:solidFill>
              </a:rPr>
              <a:t>To ensure that your options have been narrowed down to </a:t>
            </a:r>
          </a:p>
          <a:p>
            <a:pPr algn="r"/>
            <a:r>
              <a:rPr lang="en-US" dirty="0" smtClean="0">
                <a:solidFill>
                  <a:prstClr val="white"/>
                </a:solidFill>
              </a:rPr>
              <a:t>9 to 12 choices, </a:t>
            </a:r>
          </a:p>
          <a:p>
            <a:pPr algn="r"/>
            <a:r>
              <a:rPr lang="en-US" dirty="0" smtClean="0">
                <a:solidFill>
                  <a:prstClr val="white"/>
                </a:solidFill>
              </a:rPr>
              <a:t>REMEMBER the </a:t>
            </a:r>
            <a:r>
              <a:rPr lang="en-US" u="sng" dirty="0" smtClean="0">
                <a:solidFill>
                  <a:prstClr val="white"/>
                </a:solidFill>
              </a:rPr>
              <a:t>guidelines</a:t>
            </a:r>
            <a:r>
              <a:rPr lang="en-US" u="sng" dirty="0">
                <a:solidFill>
                  <a:prstClr val="white"/>
                </a:solidFill>
              </a:rPr>
              <a:t> </a:t>
            </a:r>
            <a:r>
              <a:rPr lang="en-US" u="sng" dirty="0" smtClean="0">
                <a:solidFill>
                  <a:prstClr val="white"/>
                </a:solidFill>
              </a:rPr>
              <a:t>for</a:t>
            </a:r>
          </a:p>
          <a:p>
            <a:pPr algn="r"/>
            <a:r>
              <a:rPr lang="en-US" u="sng" dirty="0" smtClean="0">
                <a:solidFill>
                  <a:prstClr val="white"/>
                </a:solidFill>
              </a:rPr>
              <a:t> easily spotting the most relevant sparks</a:t>
            </a:r>
            <a:r>
              <a:rPr lang="en-US" dirty="0" smtClean="0">
                <a:solidFill>
                  <a:prstClr val="white"/>
                </a:solidFill>
              </a:rPr>
              <a:t>.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4800600"/>
            <a:ext cx="9144000" cy="1981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 smtClean="0">
              <a:solidFill>
                <a:prstClr val="white"/>
              </a:solidFill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066800" y="6172210"/>
            <a:ext cx="738254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71500" indent="-571500">
              <a:buFont typeface="Arial" pitchFamily="34" charset="0"/>
              <a:buChar char="•"/>
            </a:pPr>
            <a:r>
              <a:rPr lang="en-US" b="1" dirty="0" smtClean="0">
                <a:solidFill>
                  <a:prstClr val="white"/>
                </a:solidFill>
              </a:rPr>
              <a:t>Consider novelty. 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76200" y="3733810"/>
            <a:ext cx="875414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71500" indent="-571500">
              <a:buFont typeface="Arial" pitchFamily="34" charset="0"/>
              <a:buChar char="•"/>
            </a:pPr>
            <a:r>
              <a:rPr lang="en-US" b="1" dirty="0" smtClean="0">
                <a:solidFill>
                  <a:prstClr val="white"/>
                </a:solidFill>
              </a:rPr>
              <a:t>Be affirmative. 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76200" y="4343410"/>
            <a:ext cx="858402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71500" indent="-571500">
              <a:buFont typeface="Arial" pitchFamily="34" charset="0"/>
              <a:buChar char="•"/>
            </a:pPr>
            <a:r>
              <a:rPr lang="en-US" b="1" dirty="0" smtClean="0">
                <a:solidFill>
                  <a:prstClr val="white"/>
                </a:solidFill>
              </a:rPr>
              <a:t>Be deliberate.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456660" y="4953010"/>
            <a:ext cx="776354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71500" indent="-571500">
              <a:buFont typeface="Arial" pitchFamily="34" charset="0"/>
              <a:buChar char="•"/>
            </a:pPr>
            <a:r>
              <a:rPr lang="en-US" b="1" dirty="0" smtClean="0">
                <a:solidFill>
                  <a:prstClr val="white"/>
                </a:solidFill>
              </a:rPr>
              <a:t>Check your objectives.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37460" y="5486410"/>
            <a:ext cx="905894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71500" indent="-571500">
              <a:buFont typeface="Arial" pitchFamily="34" charset="0"/>
              <a:buChar char="•"/>
            </a:pPr>
            <a:r>
              <a:rPr lang="en-US" b="1" dirty="0" smtClean="0">
                <a:solidFill>
                  <a:prstClr val="white"/>
                </a:solidFill>
              </a:rPr>
              <a:t>Improve options. </a:t>
            </a: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0" y="0"/>
            <a:ext cx="91440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b="1" dirty="0" smtClean="0">
                <a:solidFill>
                  <a:prstClr val="white"/>
                </a:solidFill>
              </a:rPr>
              <a:t>FOR MORE THAN ONE SPARK/</a:t>
            </a:r>
          </a:p>
          <a:p>
            <a:pPr algn="r"/>
            <a:r>
              <a:rPr lang="en-US" b="1" dirty="0">
                <a:solidFill>
                  <a:prstClr val="white"/>
                </a:solidFill>
              </a:rPr>
              <a:t>s</a:t>
            </a:r>
            <a:r>
              <a:rPr lang="en-US" b="1" dirty="0" smtClean="0">
                <a:solidFill>
                  <a:prstClr val="white"/>
                </a:solidFill>
              </a:rPr>
              <a:t>everal multiple high resonance items:</a:t>
            </a:r>
            <a:endParaRPr lang="en-US" b="1" u="sng" dirty="0" smtClean="0">
              <a:solidFill>
                <a:prstClr val="white"/>
              </a:solidFill>
            </a:endParaRPr>
          </a:p>
        </p:txBody>
      </p:sp>
      <p:pic>
        <p:nvPicPr>
          <p:cNvPr id="2" name="Reed Seed (Trio Tune).ps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229600" y="3810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8741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4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1250"/>
                            </p:stCondLst>
                            <p:childTnLst>
                              <p:par>
                                <p:cTn id="1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3250"/>
                            </p:stCondLst>
                            <p:childTnLst>
                              <p:par>
                                <p:cTn id="23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4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25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7250"/>
                            </p:stCondLst>
                            <p:childTnLst>
                              <p:par>
                                <p:cTn id="3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8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9250"/>
                            </p:stCondLst>
                            <p:childTnLst>
                              <p:par>
                                <p:cTn id="47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>
                <p:cTn id="5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4" grpId="0"/>
      <p:bldP spid="11" grpId="0"/>
      <p:bldP spid="11" grpId="1"/>
      <p:bldP spid="7" grpId="0"/>
      <p:bldP spid="7" grpId="1"/>
      <p:bldP spid="8" grpId="0"/>
      <p:bldP spid="8" grpId="1"/>
      <p:bldP spid="9" grpId="0"/>
      <p:bldP spid="9" grpId="1"/>
      <p:bldP spid="10" grpId="0"/>
      <p:bldP spid="10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1905000"/>
            <a:ext cx="9144000" cy="1981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 smtClean="0">
              <a:solidFill>
                <a:prstClr val="white"/>
              </a:solidFill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85060" y="3200400"/>
            <a:ext cx="9058940" cy="18669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 smtClean="0">
              <a:solidFill>
                <a:prstClr val="white"/>
              </a:solidFill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0" y="1733550"/>
            <a:ext cx="4944140" cy="2533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prstClr val="white"/>
                </a:solidFill>
              </a:rPr>
              <a:t>TIP #2:</a:t>
            </a:r>
            <a:r>
              <a:rPr lang="en-US" dirty="0" smtClean="0">
                <a:solidFill>
                  <a:prstClr val="white"/>
                </a:solidFill>
              </a:rPr>
              <a:t> AVOID </a:t>
            </a:r>
          </a:p>
          <a:p>
            <a:r>
              <a:rPr lang="en-US" dirty="0" smtClean="0">
                <a:solidFill>
                  <a:prstClr val="white"/>
                </a:solidFill>
              </a:rPr>
              <a:t>force-fitting issues.</a:t>
            </a:r>
          </a:p>
          <a:p>
            <a:r>
              <a:rPr lang="en-US" dirty="0">
                <a:solidFill>
                  <a:prstClr val="white"/>
                </a:solidFill>
              </a:rPr>
              <a:t>L</a:t>
            </a:r>
            <a:r>
              <a:rPr lang="en-US" dirty="0" smtClean="0">
                <a:solidFill>
                  <a:prstClr val="white"/>
                </a:solidFill>
              </a:rPr>
              <a:t>inking items, just</a:t>
            </a:r>
          </a:p>
          <a:p>
            <a:r>
              <a:rPr lang="en-US" dirty="0" smtClean="0">
                <a:solidFill>
                  <a:prstClr val="white"/>
                </a:solidFill>
              </a:rPr>
              <a:t>to make a group.</a:t>
            </a: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0" y="762000"/>
            <a:ext cx="9058940" cy="1295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prstClr val="white"/>
                </a:solidFill>
              </a:rPr>
              <a:t>TIP #1: </a:t>
            </a:r>
            <a:r>
              <a:rPr lang="en-US" dirty="0" smtClean="0">
                <a:solidFill>
                  <a:prstClr val="white"/>
                </a:solidFill>
              </a:rPr>
              <a:t>A cluster of 3 items or more is just as valid as a cluster of only 1 item.</a:t>
            </a: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0" y="4210050"/>
            <a:ext cx="4563140" cy="26479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We’ll work on </a:t>
            </a:r>
          </a:p>
          <a:p>
            <a:r>
              <a:rPr lang="en-US" dirty="0">
                <a:solidFill>
                  <a:prstClr val="white"/>
                </a:solidFill>
              </a:rPr>
              <a:t>n</a:t>
            </a:r>
            <a:r>
              <a:rPr lang="en-US" dirty="0" smtClean="0">
                <a:solidFill>
                  <a:prstClr val="white"/>
                </a:solidFill>
              </a:rPr>
              <a:t>aming these related items, clusters, later.</a:t>
            </a: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4343400" y="2819400"/>
            <a:ext cx="4800600" cy="4038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prstClr val="white"/>
                </a:solidFill>
              </a:rPr>
              <a:t>TIP#4:</a:t>
            </a:r>
            <a:r>
              <a:rPr lang="en-US" dirty="0" smtClean="0">
                <a:solidFill>
                  <a:prstClr val="white"/>
                </a:solidFill>
              </a:rPr>
              <a:t> For now, just sharpen your awareness and bring together ONLY what needs to be linked.</a:t>
            </a: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4343400" y="1676400"/>
            <a:ext cx="4953000" cy="24574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 smtClean="0">
                <a:solidFill>
                  <a:prstClr val="white"/>
                </a:solidFill>
              </a:rPr>
              <a:t>  </a:t>
            </a:r>
            <a:r>
              <a:rPr lang="en-US" b="1" dirty="0" smtClean="0">
                <a:solidFill>
                  <a:prstClr val="white"/>
                </a:solidFill>
              </a:rPr>
              <a:t>TIP #3:</a:t>
            </a:r>
            <a:r>
              <a:rPr lang="en-US" dirty="0" smtClean="0">
                <a:solidFill>
                  <a:prstClr val="white"/>
                </a:solidFill>
              </a:rPr>
              <a:t> AVOID discounting</a:t>
            </a:r>
          </a:p>
          <a:p>
            <a:pPr algn="l"/>
            <a:r>
              <a:rPr lang="en-US" dirty="0" smtClean="0">
                <a:solidFill>
                  <a:prstClr val="white"/>
                </a:solidFill>
              </a:rPr>
              <a:t> a cluster of 1!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0" y="0"/>
            <a:ext cx="91440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b="1" dirty="0" smtClean="0">
                <a:solidFill>
                  <a:prstClr val="white"/>
                </a:solidFill>
              </a:rPr>
              <a:t>GUIDELINES TO “CLUSTER” SELECTED SPARKS/</a:t>
            </a:r>
          </a:p>
          <a:p>
            <a:pPr algn="r"/>
            <a:r>
              <a:rPr lang="en-US" b="1" dirty="0" smtClean="0">
                <a:solidFill>
                  <a:prstClr val="white"/>
                </a:solidFill>
              </a:rPr>
              <a:t>multiple high resonance items:</a:t>
            </a:r>
            <a:endParaRPr lang="en-US" b="1" u="sng" dirty="0" smtClean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1576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2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0"/>
                            </p:stCondLst>
                            <p:childTnLst>
                              <p:par>
                                <p:cTn id="33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4" grpId="1"/>
      <p:bldP spid="15" grpId="0"/>
      <p:bldP spid="15" grpId="1"/>
      <p:bldP spid="16" grpId="0"/>
      <p:bldP spid="13" grpId="0"/>
      <p:bldP spid="13" grpId="1"/>
      <p:bldP spid="17" grpId="0"/>
      <p:bldP spid="17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4800600"/>
            <a:ext cx="9144000" cy="1981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 smtClean="0">
              <a:solidFill>
                <a:prstClr val="white"/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0" y="4724400"/>
            <a:ext cx="9144000" cy="1828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prstClr val="white"/>
                </a:solidFill>
              </a:rPr>
              <a:t>you are now all set to wrap up your process work! (</a:t>
            </a:r>
            <a:r>
              <a:rPr lang="en-US" b="1" dirty="0" smtClean="0">
                <a:solidFill>
                  <a:prstClr val="white"/>
                </a:solidFill>
                <a:hlinkClick r:id="rId2" action="ppaction://hlinkpres?slideindex=105&amp;slidetitle=PowerPoint Presentation"/>
              </a:rPr>
              <a:t>click here to proceed</a:t>
            </a:r>
            <a:r>
              <a:rPr lang="en-US" b="1" dirty="0" smtClean="0">
                <a:solidFill>
                  <a:prstClr val="white"/>
                </a:solidFill>
              </a:rPr>
              <a:t>)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057400" y="2438400"/>
            <a:ext cx="7086600" cy="1447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!	 $	 #	 *	 ^	~ 	</a:t>
            </a:r>
          </a:p>
          <a:p>
            <a:r>
              <a:rPr lang="en-US" dirty="0" smtClean="0">
                <a:solidFill>
                  <a:prstClr val="white"/>
                </a:solidFill>
              </a:rPr>
              <a:t>+	?	€	◊	□	○	∞  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3733800"/>
            <a:ext cx="91440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 smtClean="0">
                <a:solidFill>
                  <a:prstClr val="white"/>
                </a:solidFill>
              </a:rPr>
              <a:t>Or if you’ve been using Post-Its™ ,… 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0" y="4191000"/>
            <a:ext cx="9144000" cy="9850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prstClr val="white"/>
                </a:solidFill>
              </a:rPr>
              <a:t>f</a:t>
            </a:r>
            <a:r>
              <a:rPr lang="en-US" dirty="0" smtClean="0">
                <a:solidFill>
                  <a:prstClr val="white"/>
                </a:solidFill>
              </a:rPr>
              <a:t>or each arrangement of related items.. 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0" y="1143000"/>
            <a:ext cx="9144000" cy="2095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 smtClean="0">
                <a:solidFill>
                  <a:prstClr val="white"/>
                </a:solidFill>
              </a:rPr>
              <a:t>If you’ve been working on paper, </a:t>
            </a:r>
          </a:p>
          <a:p>
            <a:pPr algn="l"/>
            <a:r>
              <a:rPr lang="en-US" dirty="0" smtClean="0">
                <a:solidFill>
                  <a:prstClr val="white"/>
                </a:solidFill>
              </a:rPr>
              <a:t>for each item you’ve grouped under a symbol ….</a:t>
            </a: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0" y="0"/>
            <a:ext cx="91440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b="1" dirty="0" smtClean="0">
                <a:solidFill>
                  <a:prstClr val="white"/>
                </a:solidFill>
              </a:rPr>
              <a:t>GUIDELINES TO “CLUSTER” SELECTED SPARKS/</a:t>
            </a:r>
          </a:p>
          <a:p>
            <a:pPr algn="r"/>
            <a:r>
              <a:rPr lang="en-US" b="1" dirty="0" smtClean="0">
                <a:solidFill>
                  <a:prstClr val="white"/>
                </a:solidFill>
              </a:rPr>
              <a:t>multiple high resonance items:</a:t>
            </a:r>
            <a:endParaRPr lang="en-US" b="1" u="sng" dirty="0" smtClean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9792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000"/>
                            </p:stCondLst>
                            <p:childTnLst>
                              <p:par>
                                <p:cTn id="9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0" dur="5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1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2" dur="25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3" dur="25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4" dur="250" fill="hold">
                                          <p:stCondLst>
                                            <p:cond delay="7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200"/>
                            </p:stCondLst>
                            <p:childTnLst>
                              <p:par>
                                <p:cTn id="1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2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2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2200"/>
                            </p:stCondLst>
                            <p:childTnLst>
                              <p:par>
                                <p:cTn id="2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42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7" grpId="0"/>
      <p:bldP spid="8" grpId="0"/>
      <p:bldP spid="8" grpId="1"/>
      <p:bldP spid="9" grpId="0"/>
      <p:bldP spid="9" grpId="1"/>
      <p:bldP spid="12" grpId="0"/>
      <p:bldP spid="12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4800600"/>
            <a:ext cx="9144000" cy="1981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 smtClean="0">
              <a:solidFill>
                <a:prstClr val="white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85060" y="1447800"/>
            <a:ext cx="7915940" cy="2057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b="1" dirty="0" smtClean="0">
                <a:solidFill>
                  <a:prstClr val="white"/>
                </a:solidFill>
              </a:rPr>
              <a:t>AFFIRMATIVE means:</a:t>
            </a:r>
            <a:r>
              <a:rPr lang="en-US" dirty="0" smtClean="0">
                <a:solidFill>
                  <a:prstClr val="white"/>
                </a:solidFill>
              </a:rPr>
              <a:t> Seeking and stating what you intend rather than what you don’t. 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838200" y="3810000"/>
            <a:ext cx="8077200" cy="2438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b="1" dirty="0" smtClean="0">
                <a:solidFill>
                  <a:prstClr val="white"/>
                </a:solidFill>
              </a:rPr>
              <a:t>DELIBERATE means:</a:t>
            </a:r>
            <a:r>
              <a:rPr lang="en-US" dirty="0">
                <a:solidFill>
                  <a:prstClr val="white"/>
                </a:solidFill>
              </a:rPr>
              <a:t> </a:t>
            </a:r>
            <a:r>
              <a:rPr lang="en-US" dirty="0" smtClean="0">
                <a:solidFill>
                  <a:prstClr val="white"/>
                </a:solidFill>
              </a:rPr>
              <a:t>Keeping biases, snap judgments, prejudices in check; evaluating every option equally and each as an opportunity.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0" y="0"/>
            <a:ext cx="91440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b="1" dirty="0" smtClean="0">
                <a:solidFill>
                  <a:prstClr val="white"/>
                </a:solidFill>
              </a:rPr>
              <a:t>FOR MORE THAN ONE SPARK/</a:t>
            </a:r>
          </a:p>
          <a:p>
            <a:pPr algn="r"/>
            <a:r>
              <a:rPr lang="en-US" b="1" dirty="0" smtClean="0">
                <a:solidFill>
                  <a:prstClr val="white"/>
                </a:solidFill>
              </a:rPr>
              <a:t>Several multiple high resonance items:</a:t>
            </a:r>
            <a:endParaRPr lang="en-US" b="1" u="sng" dirty="0" smtClean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0446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4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4800600"/>
            <a:ext cx="9144000" cy="1981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 smtClean="0">
              <a:solidFill>
                <a:prstClr val="white"/>
              </a:solidFill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8860" y="4800600"/>
            <a:ext cx="9058940" cy="228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b="1" dirty="0" smtClean="0">
                <a:solidFill>
                  <a:prstClr val="white"/>
                </a:solidFill>
              </a:rPr>
              <a:t>NOVELTY means:</a:t>
            </a:r>
            <a:r>
              <a:rPr lang="en-US" dirty="0" smtClean="0">
                <a:solidFill>
                  <a:prstClr val="white"/>
                </a:solidFill>
              </a:rPr>
              <a:t>   Bravery Required! Choosing  beyond habitual choices and comfort zones,  this may be your breakthrough.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0" y="914400"/>
            <a:ext cx="7848600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b="1" dirty="0" smtClean="0">
                <a:solidFill>
                  <a:prstClr val="white"/>
                </a:solidFill>
              </a:rPr>
              <a:t>OBJECTIVES mean:</a:t>
            </a:r>
            <a:r>
              <a:rPr lang="en-US" dirty="0" smtClean="0">
                <a:solidFill>
                  <a:prstClr val="white"/>
                </a:solidFill>
              </a:rPr>
              <a:t>  Remembering the beginning desires/needs with which you engaged the process .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676400" y="2590800"/>
            <a:ext cx="7382540" cy="2438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b="1" dirty="0" smtClean="0">
                <a:solidFill>
                  <a:prstClr val="white"/>
                </a:solidFill>
              </a:rPr>
              <a:t>IMPROVE means:</a:t>
            </a:r>
            <a:r>
              <a:rPr lang="en-US" dirty="0" smtClean="0">
                <a:solidFill>
                  <a:prstClr val="white"/>
                </a:solidFill>
              </a:rPr>
              <a:t>  Workability is sometimes cultivated, rather than instantly born! The willingness to rework something is key. 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0" y="0"/>
            <a:ext cx="91440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b="1" dirty="0" smtClean="0">
                <a:solidFill>
                  <a:prstClr val="white"/>
                </a:solidFill>
              </a:rPr>
              <a:t>FOR MORE THAN ONE SPARK/</a:t>
            </a:r>
          </a:p>
          <a:p>
            <a:pPr algn="r"/>
            <a:r>
              <a:rPr lang="en-US" b="1" dirty="0" smtClean="0">
                <a:solidFill>
                  <a:prstClr val="white"/>
                </a:solidFill>
              </a:rPr>
              <a:t>Several multiple high resonance items:</a:t>
            </a:r>
            <a:endParaRPr lang="en-US" b="1" u="sng" dirty="0" smtClean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1821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4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7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4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7708" b="-1111"/>
          <a:stretch/>
        </p:blipFill>
        <p:spPr>
          <a:xfrm>
            <a:off x="1" y="990600"/>
            <a:ext cx="9144000" cy="5943600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85060" y="1143001"/>
            <a:ext cx="9058940" cy="12191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 smtClean="0">
                <a:solidFill>
                  <a:prstClr val="white"/>
                </a:solidFill>
              </a:rPr>
              <a:t>You may </a:t>
            </a:r>
            <a:r>
              <a:rPr lang="en-US" b="1" dirty="0" smtClean="0">
                <a:solidFill>
                  <a:prstClr val="white"/>
                </a:solidFill>
              </a:rPr>
              <a:t>continue</a:t>
            </a:r>
            <a:r>
              <a:rPr lang="en-US" dirty="0" smtClean="0">
                <a:solidFill>
                  <a:prstClr val="white"/>
                </a:solidFill>
              </a:rPr>
              <a:t> your selection process </a:t>
            </a:r>
            <a:r>
              <a:rPr lang="en-US" b="1" dirty="0" smtClean="0">
                <a:solidFill>
                  <a:prstClr val="white"/>
                </a:solidFill>
              </a:rPr>
              <a:t>for 3 minuets </a:t>
            </a:r>
            <a:r>
              <a:rPr lang="en-US" b="1" dirty="0" smtClean="0">
                <a:solidFill>
                  <a:prstClr val="white"/>
                </a:solidFill>
              </a:rPr>
              <a:t>more</a:t>
            </a:r>
            <a:r>
              <a:rPr lang="en-US" dirty="0" smtClean="0">
                <a:solidFill>
                  <a:prstClr val="white"/>
                </a:solidFill>
              </a:rPr>
              <a:t>.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4800600"/>
            <a:ext cx="9144000" cy="1981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 smtClean="0">
              <a:solidFill>
                <a:prstClr val="white"/>
              </a:solidFill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0" y="0"/>
            <a:ext cx="91440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b="1" dirty="0" smtClean="0">
                <a:solidFill>
                  <a:prstClr val="white"/>
                </a:solidFill>
              </a:rPr>
              <a:t>FOR MORE THAN ONE SPARK/</a:t>
            </a:r>
          </a:p>
          <a:p>
            <a:pPr algn="r"/>
            <a:r>
              <a:rPr lang="en-US" b="1" dirty="0">
                <a:solidFill>
                  <a:prstClr val="white"/>
                </a:solidFill>
              </a:rPr>
              <a:t>s</a:t>
            </a:r>
            <a:r>
              <a:rPr lang="en-US" b="1" dirty="0" smtClean="0">
                <a:solidFill>
                  <a:prstClr val="white"/>
                </a:solidFill>
              </a:rPr>
              <a:t>everal multiple high resonance items:</a:t>
            </a:r>
            <a:endParaRPr lang="en-US" b="1" u="sng" dirty="0" smtClean="0">
              <a:solidFill>
                <a:prstClr val="white"/>
              </a:solidFill>
            </a:endParaRPr>
          </a:p>
        </p:txBody>
      </p:sp>
      <p:sp>
        <p:nvSpPr>
          <p:cNvPr id="24" name="Round Diagonal Corner Rectangle 23"/>
          <p:cNvSpPr/>
          <p:nvPr/>
        </p:nvSpPr>
        <p:spPr>
          <a:xfrm>
            <a:off x="0" y="2286000"/>
            <a:ext cx="9144000" cy="4572000"/>
          </a:xfrm>
          <a:prstGeom prst="round2DiagRect">
            <a:avLst/>
          </a:prstGeom>
          <a:gradFill flip="none" rotWithShape="1">
            <a:gsLst>
              <a:gs pos="100000">
                <a:schemeClr val="accent1">
                  <a:tint val="66000"/>
                  <a:satMod val="160000"/>
                  <a:alpha val="20000"/>
                </a:schemeClr>
              </a:gs>
              <a:gs pos="30000">
                <a:schemeClr val="accent1">
                  <a:tint val="44500"/>
                  <a:satMod val="160000"/>
                </a:schemeClr>
              </a:gs>
              <a:gs pos="3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7162800" y="3657600"/>
            <a:ext cx="4572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: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543800" y="3725198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>
                <a:solidFill>
                  <a:schemeClr val="bg1"/>
                </a:solidFill>
              </a:rPr>
              <a:t>0</a:t>
            </a:r>
            <a:r>
              <a:rPr lang="en-US" sz="9300" b="1" dirty="0" smtClean="0">
                <a:solidFill>
                  <a:schemeClr val="bg1"/>
                </a:solidFill>
              </a:rPr>
              <a:t>0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477000" y="3725198"/>
            <a:ext cx="6096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477000" y="3725198"/>
            <a:ext cx="6096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2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477000" y="3725198"/>
            <a:ext cx="6096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477000" y="3725198"/>
            <a:ext cx="6096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0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59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58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57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56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55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54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53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52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51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50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49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48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47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46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45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44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43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42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41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40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39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38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37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36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35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34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33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32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31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30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29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28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27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26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25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24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23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22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21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20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19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18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17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16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15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14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13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12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11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10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09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08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07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06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05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04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03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02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01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00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59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58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57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56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55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54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53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52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51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50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49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48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47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46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45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44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43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42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41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40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39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38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37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36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35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34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33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32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31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30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29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28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27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26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25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24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23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22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21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20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19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18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33" name="TextBox 132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17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16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15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14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37" name="TextBox 136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13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12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39" name="TextBox 138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11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10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09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08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07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44" name="TextBox 143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06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05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04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03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48" name="TextBox 147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02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01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50" name="TextBox 149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00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59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58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57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54" name="TextBox 153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56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55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56" name="TextBox 155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54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57" name="TextBox 156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53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58" name="TextBox 157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52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59" name="TextBox 158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51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60" name="TextBox 159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50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61" name="TextBox 160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49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62" name="TextBox 161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48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63" name="TextBox 162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47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64" name="TextBox 163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46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65" name="TextBox 164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45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66" name="TextBox 165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44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67" name="TextBox 166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43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68" name="TextBox 167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42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69" name="TextBox 168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41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70" name="TextBox 169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40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71" name="TextBox 170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39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72" name="TextBox 171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38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73" name="TextBox 172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37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36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75" name="TextBox 174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35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76" name="TextBox 175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34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77" name="TextBox 176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33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78" name="TextBox 177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32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79" name="TextBox 178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31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80" name="TextBox 179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30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81" name="TextBox 180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29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82" name="TextBox 181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28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83" name="TextBox 182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27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84" name="TextBox 183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26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85" name="TextBox 184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25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86" name="TextBox 185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24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87" name="TextBox 186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23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88" name="TextBox 187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22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89" name="TextBox 188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21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90" name="TextBox 189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20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91" name="TextBox 190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19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92" name="TextBox 191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18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93" name="TextBox 192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17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94" name="TextBox 193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16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95" name="TextBox 194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15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96" name="TextBox 195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14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97" name="TextBox 196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13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98" name="TextBox 197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12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99" name="TextBox 198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11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00" name="TextBox 199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10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01" name="TextBox 200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09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02" name="TextBox 201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08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03" name="TextBox 202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07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04" name="TextBox 203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06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05" name="TextBox 204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05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06" name="TextBox 205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04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07" name="TextBox 206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03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08" name="TextBox 207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02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09" name="TextBox 208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01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10" name="TextBox 209"/>
          <p:cNvSpPr txBox="1"/>
          <p:nvPr/>
        </p:nvSpPr>
        <p:spPr>
          <a:xfrm>
            <a:off x="7543800" y="37343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00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-521789" y="5410200"/>
            <a:ext cx="5671053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71500" indent="-571500">
              <a:buFont typeface="Arial" pitchFamily="34" charset="0"/>
              <a:buChar char="•"/>
            </a:pPr>
            <a:r>
              <a:rPr lang="en-US" b="1" dirty="0" smtClean="0">
                <a:solidFill>
                  <a:prstClr val="white"/>
                </a:solidFill>
              </a:rPr>
              <a:t>Consider </a:t>
            </a:r>
            <a:r>
              <a:rPr lang="en-US" b="1" dirty="0" smtClean="0">
                <a:solidFill>
                  <a:prstClr val="white"/>
                </a:solidFill>
              </a:rPr>
              <a:t>novelty</a:t>
            </a:r>
            <a:r>
              <a:rPr lang="en-US" b="1" dirty="0" smtClean="0">
                <a:solidFill>
                  <a:prstClr val="white"/>
                </a:solidFill>
              </a:rPr>
              <a:t>. </a:t>
            </a: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-1371600" y="2667000"/>
            <a:ext cx="6724676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71500" indent="-571500">
              <a:buFont typeface="Arial" pitchFamily="34" charset="0"/>
              <a:buChar char="•"/>
            </a:pPr>
            <a:r>
              <a:rPr lang="en-US" b="1" dirty="0" smtClean="0">
                <a:solidFill>
                  <a:prstClr val="white"/>
                </a:solidFill>
              </a:rPr>
              <a:t>Be affirmative. </a:t>
            </a: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-1371600" y="3276600"/>
            <a:ext cx="6593994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71500" indent="-571500">
              <a:buFont typeface="Arial" pitchFamily="34" charset="0"/>
              <a:buChar char="•"/>
            </a:pPr>
            <a:r>
              <a:rPr lang="en-US" b="1" dirty="0" smtClean="0">
                <a:solidFill>
                  <a:prstClr val="white"/>
                </a:solidFill>
              </a:rPr>
              <a:t>Be deliberate.</a:t>
            </a: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-76200" y="3962400"/>
            <a:ext cx="5963726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71500" indent="-571500">
              <a:buFont typeface="Arial" pitchFamily="34" charset="0"/>
              <a:buChar char="•"/>
            </a:pPr>
            <a:r>
              <a:rPr lang="en-US" b="1" dirty="0" smtClean="0">
                <a:solidFill>
                  <a:prstClr val="white"/>
                </a:solidFill>
              </a:rPr>
              <a:t>Check your objectives.</a:t>
            </a:r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-1167615" y="4572000"/>
            <a:ext cx="6958815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71500" indent="-571500">
              <a:buFont typeface="Arial" pitchFamily="34" charset="0"/>
              <a:buChar char="•"/>
            </a:pPr>
            <a:r>
              <a:rPr lang="en-US" b="1" dirty="0" smtClean="0">
                <a:solidFill>
                  <a:prstClr val="white"/>
                </a:solidFill>
              </a:rPr>
              <a:t>Improve options.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57200" y="6136213"/>
            <a:ext cx="6553200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100" dirty="0" smtClean="0">
                <a:solidFill>
                  <a:prstClr val="white"/>
                </a:solidFill>
                <a:hlinkClick r:id="rId3" action="ppaction://hlinkpres?slideindex=104&amp;slidetitle=Have you completed your selection?"/>
              </a:rPr>
              <a:t>(</a:t>
            </a:r>
            <a:r>
              <a:rPr lang="en-US" sz="3100" b="1" dirty="0" smtClean="0">
                <a:solidFill>
                  <a:prstClr val="white"/>
                </a:solidFill>
                <a:hlinkClick r:id="rId3" action="ppaction://hlinkpres?slideindex=104&amp;slidetitle=Have you completed your selection?"/>
              </a:rPr>
              <a:t>Click here to proceed, when ready</a:t>
            </a:r>
            <a:r>
              <a:rPr lang="en-US" sz="3100" dirty="0" smtClean="0">
                <a:solidFill>
                  <a:prstClr val="white"/>
                </a:solidFill>
                <a:hlinkClick r:id="rId3" action="ppaction://hlinkpres?slideindex=104&amp;slidetitle=Have you completed your selection?"/>
              </a:rPr>
              <a:t>)</a:t>
            </a:r>
            <a:endParaRPr lang="en-US" sz="3100" dirty="0"/>
          </a:p>
        </p:txBody>
      </p:sp>
    </p:spTree>
    <p:extLst>
      <p:ext uri="{BB962C8B-B14F-4D97-AF65-F5344CB8AC3E}">
        <p14:creationId xmlns:p14="http://schemas.microsoft.com/office/powerpoint/2010/main" val="2031888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3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25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5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975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100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2250"/>
                            </p:stCondLst>
                            <p:childTnLst>
                              <p:par>
                                <p:cTn id="37" presetID="1" presetClass="exit" presetSubtype="0" fill="hold" grpId="1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351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3510"/>
                            </p:stCondLst>
                            <p:childTnLst>
                              <p:par>
                                <p:cTn id="4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451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4510"/>
                            </p:stCondLst>
                            <p:childTnLst>
                              <p:par>
                                <p:cTn id="5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551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510"/>
                            </p:stCondLst>
                            <p:childTnLst>
                              <p:par>
                                <p:cTn id="5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651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6510"/>
                            </p:stCondLst>
                            <p:childTnLst>
                              <p:par>
                                <p:cTn id="6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751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7510"/>
                            </p:stCondLst>
                            <p:childTnLst>
                              <p:par>
                                <p:cTn id="7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851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8510"/>
                            </p:stCondLst>
                            <p:childTnLst>
                              <p:par>
                                <p:cTn id="7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951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9510"/>
                            </p:stCondLst>
                            <p:childTnLst>
                              <p:par>
                                <p:cTn id="8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051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0510"/>
                            </p:stCondLst>
                            <p:childTnLst>
                              <p:par>
                                <p:cTn id="8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151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21510"/>
                            </p:stCondLst>
                            <p:childTnLst>
                              <p:par>
                                <p:cTn id="9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2251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2510"/>
                            </p:stCondLst>
                            <p:childTnLst>
                              <p:par>
                                <p:cTn id="10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2351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23510"/>
                            </p:stCondLst>
                            <p:childTnLst>
                              <p:par>
                                <p:cTn id="10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2451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24510"/>
                            </p:stCondLst>
                            <p:childTnLst>
                              <p:par>
                                <p:cTn id="11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2551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25510"/>
                            </p:stCondLst>
                            <p:childTnLst>
                              <p:par>
                                <p:cTn id="11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2651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26510"/>
                            </p:stCondLst>
                            <p:childTnLst>
                              <p:par>
                                <p:cTn id="12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2751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27510"/>
                            </p:stCondLst>
                            <p:childTnLst>
                              <p:par>
                                <p:cTn id="13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2851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28510"/>
                            </p:stCondLst>
                            <p:childTnLst>
                              <p:par>
                                <p:cTn id="13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2951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29510"/>
                            </p:stCondLst>
                            <p:childTnLst>
                              <p:par>
                                <p:cTn id="14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3051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30510"/>
                            </p:stCondLst>
                            <p:childTnLst>
                              <p:par>
                                <p:cTn id="14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3151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31510"/>
                            </p:stCondLst>
                            <p:childTnLst>
                              <p:par>
                                <p:cTn id="15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3251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32510"/>
                            </p:stCondLst>
                            <p:childTnLst>
                              <p:par>
                                <p:cTn id="16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3351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33510"/>
                            </p:stCondLst>
                            <p:childTnLst>
                              <p:par>
                                <p:cTn id="16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3451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34510"/>
                            </p:stCondLst>
                            <p:childTnLst>
                              <p:par>
                                <p:cTn id="17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5510"/>
                            </p:stCondLst>
                            <p:childTnLst>
                              <p:par>
                                <p:cTn id="17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35510"/>
                            </p:stCondLst>
                            <p:childTnLst>
                              <p:par>
                                <p:cTn id="17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>
                            <p:stCondLst>
                              <p:cond delay="36510"/>
                            </p:stCondLst>
                            <p:childTnLst>
                              <p:par>
                                <p:cTn id="18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36510"/>
                            </p:stCondLst>
                            <p:childTnLst>
                              <p:par>
                                <p:cTn id="18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37510"/>
                            </p:stCondLst>
                            <p:childTnLst>
                              <p:par>
                                <p:cTn id="18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37510"/>
                            </p:stCondLst>
                            <p:childTnLst>
                              <p:par>
                                <p:cTn id="19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38510"/>
                            </p:stCondLst>
                            <p:childTnLst>
                              <p:par>
                                <p:cTn id="19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38510"/>
                            </p:stCondLst>
                            <p:childTnLst>
                              <p:par>
                                <p:cTn id="19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>
                            <p:stCondLst>
                              <p:cond delay="39510"/>
                            </p:stCondLst>
                            <p:childTnLst>
                              <p:par>
                                <p:cTn id="20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39510"/>
                            </p:stCondLst>
                            <p:childTnLst>
                              <p:par>
                                <p:cTn id="20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" fill="hold">
                            <p:stCondLst>
                              <p:cond delay="40510"/>
                            </p:stCondLst>
                            <p:childTnLst>
                              <p:par>
                                <p:cTn id="20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>
                            <p:stCondLst>
                              <p:cond delay="40510"/>
                            </p:stCondLst>
                            <p:childTnLst>
                              <p:par>
                                <p:cTn id="20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" fill="hold">
                            <p:stCondLst>
                              <p:cond delay="41510"/>
                            </p:stCondLst>
                            <p:childTnLst>
                              <p:par>
                                <p:cTn id="2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" fill="hold">
                            <p:stCondLst>
                              <p:cond delay="41510"/>
                            </p:stCondLst>
                            <p:childTnLst>
                              <p:par>
                                <p:cTn id="21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42510"/>
                            </p:stCondLst>
                            <p:childTnLst>
                              <p:par>
                                <p:cTn id="2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" fill="hold">
                            <p:stCondLst>
                              <p:cond delay="42510"/>
                            </p:stCondLst>
                            <p:childTnLst>
                              <p:par>
                                <p:cTn id="22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" fill="hold">
                            <p:stCondLst>
                              <p:cond delay="43510"/>
                            </p:stCondLst>
                            <p:childTnLst>
                              <p:par>
                                <p:cTn id="2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" fill="hold">
                            <p:stCondLst>
                              <p:cond delay="43510"/>
                            </p:stCondLst>
                            <p:childTnLst>
                              <p:par>
                                <p:cTn id="22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" fill="hold">
                            <p:stCondLst>
                              <p:cond delay="44510"/>
                            </p:stCondLst>
                            <p:childTnLst>
                              <p:par>
                                <p:cTn id="2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2" fill="hold">
                            <p:stCondLst>
                              <p:cond delay="44510"/>
                            </p:stCondLst>
                            <p:childTnLst>
                              <p:par>
                                <p:cTn id="23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5" fill="hold">
                            <p:stCondLst>
                              <p:cond delay="45510"/>
                            </p:stCondLst>
                            <p:childTnLst>
                              <p:par>
                                <p:cTn id="23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45510"/>
                            </p:stCondLst>
                            <p:childTnLst>
                              <p:par>
                                <p:cTn id="23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1" fill="hold">
                            <p:stCondLst>
                              <p:cond delay="46510"/>
                            </p:stCondLst>
                            <p:childTnLst>
                              <p:par>
                                <p:cTn id="2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4" fill="hold">
                            <p:stCondLst>
                              <p:cond delay="46510"/>
                            </p:stCondLst>
                            <p:childTnLst>
                              <p:par>
                                <p:cTn id="24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7" fill="hold">
                            <p:stCondLst>
                              <p:cond delay="47510"/>
                            </p:stCondLst>
                            <p:childTnLst>
                              <p:par>
                                <p:cTn id="24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0" fill="hold">
                            <p:stCondLst>
                              <p:cond delay="47510"/>
                            </p:stCondLst>
                            <p:childTnLst>
                              <p:par>
                                <p:cTn id="25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3" fill="hold">
                            <p:stCondLst>
                              <p:cond delay="48510"/>
                            </p:stCondLst>
                            <p:childTnLst>
                              <p:par>
                                <p:cTn id="25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6" fill="hold">
                            <p:stCondLst>
                              <p:cond delay="48510"/>
                            </p:stCondLst>
                            <p:childTnLst>
                              <p:par>
                                <p:cTn id="25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9" fill="hold">
                            <p:stCondLst>
                              <p:cond delay="49510"/>
                            </p:stCondLst>
                            <p:childTnLst>
                              <p:par>
                                <p:cTn id="26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2" fill="hold">
                            <p:stCondLst>
                              <p:cond delay="49510"/>
                            </p:stCondLst>
                            <p:childTnLst>
                              <p:par>
                                <p:cTn id="26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50510"/>
                            </p:stCondLst>
                            <p:childTnLst>
                              <p:par>
                                <p:cTn id="26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8" fill="hold">
                            <p:stCondLst>
                              <p:cond delay="50510"/>
                            </p:stCondLst>
                            <p:childTnLst>
                              <p:par>
                                <p:cTn id="26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1" fill="hold">
                            <p:stCondLst>
                              <p:cond delay="51510"/>
                            </p:stCondLst>
                            <p:childTnLst>
                              <p:par>
                                <p:cTn id="27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4" fill="hold">
                            <p:stCondLst>
                              <p:cond delay="51510"/>
                            </p:stCondLst>
                            <p:childTnLst>
                              <p:par>
                                <p:cTn id="27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7" fill="hold">
                            <p:stCondLst>
                              <p:cond delay="52510"/>
                            </p:stCondLst>
                            <p:childTnLst>
                              <p:par>
                                <p:cTn id="27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0" fill="hold">
                            <p:stCondLst>
                              <p:cond delay="52510"/>
                            </p:stCondLst>
                            <p:childTnLst>
                              <p:par>
                                <p:cTn id="28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3" fill="hold">
                            <p:stCondLst>
                              <p:cond delay="53510"/>
                            </p:stCondLst>
                            <p:childTnLst>
                              <p:par>
                                <p:cTn id="28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53510"/>
                            </p:stCondLst>
                            <p:childTnLst>
                              <p:par>
                                <p:cTn id="28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9" fill="hold">
                            <p:stCondLst>
                              <p:cond delay="54510"/>
                            </p:stCondLst>
                            <p:childTnLst>
                              <p:par>
                                <p:cTn id="29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2" fill="hold">
                            <p:stCondLst>
                              <p:cond delay="54510"/>
                            </p:stCondLst>
                            <p:childTnLst>
                              <p:par>
                                <p:cTn id="29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5" fill="hold">
                            <p:stCondLst>
                              <p:cond delay="55510"/>
                            </p:stCondLst>
                            <p:childTnLst>
                              <p:par>
                                <p:cTn id="29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8" fill="hold">
                            <p:stCondLst>
                              <p:cond delay="55510"/>
                            </p:stCondLst>
                            <p:childTnLst>
                              <p:par>
                                <p:cTn id="29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1" fill="hold">
                            <p:stCondLst>
                              <p:cond delay="56510"/>
                            </p:stCondLst>
                            <p:childTnLst>
                              <p:par>
                                <p:cTn id="30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4" fill="hold">
                            <p:stCondLst>
                              <p:cond delay="56510"/>
                            </p:stCondLst>
                            <p:childTnLst>
                              <p:par>
                                <p:cTn id="30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57510"/>
                            </p:stCondLst>
                            <p:childTnLst>
                              <p:par>
                                <p:cTn id="30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0" fill="hold">
                            <p:stCondLst>
                              <p:cond delay="57510"/>
                            </p:stCondLst>
                            <p:childTnLst>
                              <p:par>
                                <p:cTn id="31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3" fill="hold">
                            <p:stCondLst>
                              <p:cond delay="58510"/>
                            </p:stCondLst>
                            <p:childTnLst>
                              <p:par>
                                <p:cTn id="3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6" fill="hold">
                            <p:stCondLst>
                              <p:cond delay="58510"/>
                            </p:stCondLst>
                            <p:childTnLst>
                              <p:par>
                                <p:cTn id="31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9" fill="hold">
                            <p:stCondLst>
                              <p:cond delay="59510"/>
                            </p:stCondLst>
                            <p:childTnLst>
                              <p:par>
                                <p:cTn id="3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2" fill="hold">
                            <p:stCondLst>
                              <p:cond delay="59510"/>
                            </p:stCondLst>
                            <p:childTnLst>
                              <p:par>
                                <p:cTn id="32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5" fill="hold">
                            <p:stCondLst>
                              <p:cond delay="60510"/>
                            </p:stCondLst>
                            <p:childTnLst>
                              <p:par>
                                <p:cTn id="3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8" fill="hold">
                            <p:stCondLst>
                              <p:cond delay="60510"/>
                            </p:stCondLst>
                            <p:childTnLst>
                              <p:par>
                                <p:cTn id="32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1" fill="hold">
                            <p:stCondLst>
                              <p:cond delay="61510"/>
                            </p:stCondLst>
                            <p:childTnLst>
                              <p:par>
                                <p:cTn id="3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61510"/>
                            </p:stCondLst>
                            <p:childTnLst>
                              <p:par>
                                <p:cTn id="33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7" fill="hold">
                            <p:stCondLst>
                              <p:cond delay="62510"/>
                            </p:stCondLst>
                            <p:childTnLst>
                              <p:par>
                                <p:cTn id="3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0" fill="hold">
                            <p:stCondLst>
                              <p:cond delay="62510"/>
                            </p:stCondLst>
                            <p:childTnLst>
                              <p:par>
                                <p:cTn id="34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3" fill="hold">
                            <p:stCondLst>
                              <p:cond delay="63510"/>
                            </p:stCondLst>
                            <p:childTnLst>
                              <p:par>
                                <p:cTn id="3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6" fill="hold">
                            <p:stCondLst>
                              <p:cond delay="63510"/>
                            </p:stCondLst>
                            <p:childTnLst>
                              <p:par>
                                <p:cTn id="34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9" fill="hold">
                            <p:stCondLst>
                              <p:cond delay="64510"/>
                            </p:stCondLst>
                            <p:childTnLst>
                              <p:par>
                                <p:cTn id="3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2" fill="hold">
                            <p:stCondLst>
                              <p:cond delay="64510"/>
                            </p:stCondLst>
                            <p:childTnLst>
                              <p:par>
                                <p:cTn id="35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65510"/>
                            </p:stCondLst>
                            <p:childTnLst>
                              <p:par>
                                <p:cTn id="35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8" fill="hold">
                            <p:stCondLst>
                              <p:cond delay="65510"/>
                            </p:stCondLst>
                            <p:childTnLst>
                              <p:par>
                                <p:cTn id="35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1" fill="hold">
                            <p:stCondLst>
                              <p:cond delay="66510"/>
                            </p:stCondLst>
                            <p:childTnLst>
                              <p:par>
                                <p:cTn id="36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4" fill="hold">
                            <p:stCondLst>
                              <p:cond delay="66510"/>
                            </p:stCondLst>
                            <p:childTnLst>
                              <p:par>
                                <p:cTn id="36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7" fill="hold">
                            <p:stCondLst>
                              <p:cond delay="67510"/>
                            </p:stCondLst>
                            <p:childTnLst>
                              <p:par>
                                <p:cTn id="36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0" fill="hold">
                            <p:stCondLst>
                              <p:cond delay="67510"/>
                            </p:stCondLst>
                            <p:childTnLst>
                              <p:par>
                                <p:cTn id="37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3" fill="hold">
                            <p:stCondLst>
                              <p:cond delay="68510"/>
                            </p:stCondLst>
                            <p:childTnLst>
                              <p:par>
                                <p:cTn id="37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68510"/>
                            </p:stCondLst>
                            <p:childTnLst>
                              <p:par>
                                <p:cTn id="37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9" fill="hold">
                            <p:stCondLst>
                              <p:cond delay="69510"/>
                            </p:stCondLst>
                            <p:childTnLst>
                              <p:par>
                                <p:cTn id="38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2" fill="hold">
                            <p:stCondLst>
                              <p:cond delay="69510"/>
                            </p:stCondLst>
                            <p:childTnLst>
                              <p:par>
                                <p:cTn id="38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5" fill="hold">
                            <p:stCondLst>
                              <p:cond delay="70510"/>
                            </p:stCondLst>
                            <p:childTnLst>
                              <p:par>
                                <p:cTn id="38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8" fill="hold">
                            <p:stCondLst>
                              <p:cond delay="70510"/>
                            </p:stCondLst>
                            <p:childTnLst>
                              <p:par>
                                <p:cTn id="38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1" fill="hold">
                            <p:stCondLst>
                              <p:cond delay="71510"/>
                            </p:stCondLst>
                            <p:childTnLst>
                              <p:par>
                                <p:cTn id="39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4" fill="hold">
                            <p:stCondLst>
                              <p:cond delay="71510"/>
                            </p:stCondLst>
                            <p:childTnLst>
                              <p:par>
                                <p:cTn id="39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7" fill="hold">
                            <p:stCondLst>
                              <p:cond delay="72510"/>
                            </p:stCondLst>
                            <p:childTnLst>
                              <p:par>
                                <p:cTn id="39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4" fill="hold">
                            <p:stCondLst>
                              <p:cond delay="72510"/>
                            </p:stCondLst>
                            <p:childTnLst>
                              <p:par>
                                <p:cTn id="40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7" fill="hold">
                            <p:stCondLst>
                              <p:cond delay="73510"/>
                            </p:stCondLst>
                            <p:childTnLst>
                              <p:par>
                                <p:cTn id="40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73510"/>
                            </p:stCondLst>
                            <p:childTnLst>
                              <p:par>
                                <p:cTn id="41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3" fill="hold">
                            <p:stCondLst>
                              <p:cond delay="74510"/>
                            </p:stCondLst>
                            <p:childTnLst>
                              <p:par>
                                <p:cTn id="4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6" fill="hold">
                            <p:stCondLst>
                              <p:cond delay="74510"/>
                            </p:stCondLst>
                            <p:childTnLst>
                              <p:par>
                                <p:cTn id="41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9" fill="hold">
                            <p:stCondLst>
                              <p:cond delay="75510"/>
                            </p:stCondLst>
                            <p:childTnLst>
                              <p:par>
                                <p:cTn id="4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2" fill="hold">
                            <p:stCondLst>
                              <p:cond delay="75510"/>
                            </p:stCondLst>
                            <p:childTnLst>
                              <p:par>
                                <p:cTn id="42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5" fill="hold">
                            <p:stCondLst>
                              <p:cond delay="76510"/>
                            </p:stCondLst>
                            <p:childTnLst>
                              <p:par>
                                <p:cTn id="4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8" fill="hold">
                            <p:stCondLst>
                              <p:cond delay="76510"/>
                            </p:stCondLst>
                            <p:childTnLst>
                              <p:par>
                                <p:cTn id="42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77510"/>
                            </p:stCondLst>
                            <p:childTnLst>
                              <p:par>
                                <p:cTn id="4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4" fill="hold">
                            <p:stCondLst>
                              <p:cond delay="77510"/>
                            </p:stCondLst>
                            <p:childTnLst>
                              <p:par>
                                <p:cTn id="43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7" fill="hold">
                            <p:stCondLst>
                              <p:cond delay="78510"/>
                            </p:stCondLst>
                            <p:childTnLst>
                              <p:par>
                                <p:cTn id="4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0" fill="hold">
                            <p:stCondLst>
                              <p:cond delay="78510"/>
                            </p:stCondLst>
                            <p:childTnLst>
                              <p:par>
                                <p:cTn id="44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3" fill="hold">
                            <p:stCondLst>
                              <p:cond delay="79510"/>
                            </p:stCondLst>
                            <p:childTnLst>
                              <p:par>
                                <p:cTn id="4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6" fill="hold">
                            <p:stCondLst>
                              <p:cond delay="79510"/>
                            </p:stCondLst>
                            <p:childTnLst>
                              <p:par>
                                <p:cTn id="44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9" fill="hold">
                            <p:stCondLst>
                              <p:cond delay="80510"/>
                            </p:stCondLst>
                            <p:childTnLst>
                              <p:par>
                                <p:cTn id="4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2" fill="hold">
                            <p:stCondLst>
                              <p:cond delay="80510"/>
                            </p:stCondLst>
                            <p:childTnLst>
                              <p:par>
                                <p:cTn id="45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5" fill="hold">
                            <p:stCondLst>
                              <p:cond delay="81510"/>
                            </p:stCondLst>
                            <p:childTnLst>
                              <p:par>
                                <p:cTn id="45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8" fill="hold">
                            <p:stCondLst>
                              <p:cond delay="81510"/>
                            </p:stCondLst>
                            <p:childTnLst>
                              <p:par>
                                <p:cTn id="45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1" fill="hold">
                            <p:stCondLst>
                              <p:cond delay="82510"/>
                            </p:stCondLst>
                            <p:childTnLst>
                              <p:par>
                                <p:cTn id="46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4" fill="hold">
                            <p:stCondLst>
                              <p:cond delay="82510"/>
                            </p:stCondLst>
                            <p:childTnLst>
                              <p:par>
                                <p:cTn id="46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7" fill="hold">
                            <p:stCondLst>
                              <p:cond delay="83510"/>
                            </p:stCondLst>
                            <p:childTnLst>
                              <p:par>
                                <p:cTn id="46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0" fill="hold">
                            <p:stCondLst>
                              <p:cond delay="83510"/>
                            </p:stCondLst>
                            <p:childTnLst>
                              <p:par>
                                <p:cTn id="47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3" fill="hold">
                            <p:stCondLst>
                              <p:cond delay="84510"/>
                            </p:stCondLst>
                            <p:childTnLst>
                              <p:par>
                                <p:cTn id="47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6" fill="hold">
                            <p:stCondLst>
                              <p:cond delay="84510"/>
                            </p:stCondLst>
                            <p:childTnLst>
                              <p:par>
                                <p:cTn id="47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9" fill="hold">
                            <p:stCondLst>
                              <p:cond delay="85510"/>
                            </p:stCondLst>
                            <p:childTnLst>
                              <p:par>
                                <p:cTn id="48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2" fill="hold">
                            <p:stCondLst>
                              <p:cond delay="85510"/>
                            </p:stCondLst>
                            <p:childTnLst>
                              <p:par>
                                <p:cTn id="48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5" fill="hold">
                            <p:stCondLst>
                              <p:cond delay="86510"/>
                            </p:stCondLst>
                            <p:childTnLst>
                              <p:par>
                                <p:cTn id="48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8" fill="hold">
                            <p:stCondLst>
                              <p:cond delay="86510"/>
                            </p:stCondLst>
                            <p:childTnLst>
                              <p:par>
                                <p:cTn id="48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1" fill="hold">
                            <p:stCondLst>
                              <p:cond delay="87510"/>
                            </p:stCondLst>
                            <p:childTnLst>
                              <p:par>
                                <p:cTn id="49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4" fill="hold">
                            <p:stCondLst>
                              <p:cond delay="87510"/>
                            </p:stCondLst>
                            <p:childTnLst>
                              <p:par>
                                <p:cTn id="49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7" fill="hold">
                            <p:stCondLst>
                              <p:cond delay="88510"/>
                            </p:stCondLst>
                            <p:childTnLst>
                              <p:par>
                                <p:cTn id="49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0" fill="hold">
                            <p:stCondLst>
                              <p:cond delay="88510"/>
                            </p:stCondLst>
                            <p:childTnLst>
                              <p:par>
                                <p:cTn id="50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3" fill="hold">
                            <p:stCondLst>
                              <p:cond delay="89510"/>
                            </p:stCondLst>
                            <p:childTnLst>
                              <p:par>
                                <p:cTn id="50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89510"/>
                            </p:stCondLst>
                            <p:childTnLst>
                              <p:par>
                                <p:cTn id="50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9" fill="hold">
                            <p:stCondLst>
                              <p:cond delay="90510"/>
                            </p:stCondLst>
                            <p:childTnLst>
                              <p:par>
                                <p:cTn id="5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2" fill="hold">
                            <p:stCondLst>
                              <p:cond delay="90510"/>
                            </p:stCondLst>
                            <p:childTnLst>
                              <p:par>
                                <p:cTn id="51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5" fill="hold">
                            <p:stCondLst>
                              <p:cond delay="91510"/>
                            </p:stCondLst>
                            <p:childTnLst>
                              <p:par>
                                <p:cTn id="5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8" fill="hold">
                            <p:stCondLst>
                              <p:cond delay="91510"/>
                            </p:stCondLst>
                            <p:childTnLst>
                              <p:par>
                                <p:cTn id="51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1" fill="hold">
                            <p:stCondLst>
                              <p:cond delay="92510"/>
                            </p:stCondLst>
                            <p:childTnLst>
                              <p:par>
                                <p:cTn id="5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4" fill="hold">
                            <p:stCondLst>
                              <p:cond delay="92510"/>
                            </p:stCondLst>
                            <p:childTnLst>
                              <p:par>
                                <p:cTn id="52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7" fill="hold">
                            <p:stCondLst>
                              <p:cond delay="93510"/>
                            </p:stCondLst>
                            <p:childTnLst>
                              <p:par>
                                <p:cTn id="5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0" fill="hold">
                            <p:stCondLst>
                              <p:cond delay="93510"/>
                            </p:stCondLst>
                            <p:childTnLst>
                              <p:par>
                                <p:cTn id="53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3" fill="hold">
                            <p:stCondLst>
                              <p:cond delay="94510"/>
                            </p:stCondLst>
                            <p:childTnLst>
                              <p:par>
                                <p:cTn id="53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6" fill="hold">
                            <p:stCondLst>
                              <p:cond delay="94510"/>
                            </p:stCondLst>
                            <p:childTnLst>
                              <p:par>
                                <p:cTn id="53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9" fill="hold">
                            <p:stCondLst>
                              <p:cond delay="95510"/>
                            </p:stCondLst>
                            <p:childTnLst>
                              <p:par>
                                <p:cTn id="54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2" fill="hold">
                            <p:stCondLst>
                              <p:cond delay="95510"/>
                            </p:stCondLst>
                            <p:childTnLst>
                              <p:par>
                                <p:cTn id="54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5" fill="hold">
                            <p:stCondLst>
                              <p:cond delay="96510"/>
                            </p:stCondLst>
                            <p:childTnLst>
                              <p:par>
                                <p:cTn id="5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8" fill="hold">
                            <p:stCondLst>
                              <p:cond delay="96510"/>
                            </p:stCondLst>
                            <p:childTnLst>
                              <p:par>
                                <p:cTn id="54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1" fill="hold">
                            <p:stCondLst>
                              <p:cond delay="97510"/>
                            </p:stCondLst>
                            <p:childTnLst>
                              <p:par>
                                <p:cTn id="55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4" fill="hold">
                            <p:stCondLst>
                              <p:cond delay="97510"/>
                            </p:stCondLst>
                            <p:childTnLst>
                              <p:par>
                                <p:cTn id="55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7" fill="hold">
                            <p:stCondLst>
                              <p:cond delay="98510"/>
                            </p:stCondLst>
                            <p:childTnLst>
                              <p:par>
                                <p:cTn id="55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0" fill="hold">
                            <p:stCondLst>
                              <p:cond delay="98510"/>
                            </p:stCondLst>
                            <p:childTnLst>
                              <p:par>
                                <p:cTn id="56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3" fill="hold">
                            <p:stCondLst>
                              <p:cond delay="99510"/>
                            </p:stCondLst>
                            <p:childTnLst>
                              <p:par>
                                <p:cTn id="56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6" fill="hold">
                            <p:stCondLst>
                              <p:cond delay="99510"/>
                            </p:stCondLst>
                            <p:childTnLst>
                              <p:par>
                                <p:cTn id="56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9" fill="hold">
                            <p:stCondLst>
                              <p:cond delay="100510"/>
                            </p:stCondLst>
                            <p:childTnLst>
                              <p:par>
                                <p:cTn id="57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2" fill="hold">
                            <p:stCondLst>
                              <p:cond delay="100510"/>
                            </p:stCondLst>
                            <p:childTnLst>
                              <p:par>
                                <p:cTn id="57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5" fill="hold">
                            <p:stCondLst>
                              <p:cond delay="101510"/>
                            </p:stCondLst>
                            <p:childTnLst>
                              <p:par>
                                <p:cTn id="57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8" fill="hold">
                            <p:stCondLst>
                              <p:cond delay="101510"/>
                            </p:stCondLst>
                            <p:childTnLst>
                              <p:par>
                                <p:cTn id="57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1" fill="hold">
                            <p:stCondLst>
                              <p:cond delay="102510"/>
                            </p:stCondLst>
                            <p:childTnLst>
                              <p:par>
                                <p:cTn id="58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4" fill="hold">
                            <p:stCondLst>
                              <p:cond delay="102510"/>
                            </p:stCondLst>
                            <p:childTnLst>
                              <p:par>
                                <p:cTn id="58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7" fill="hold">
                            <p:stCondLst>
                              <p:cond delay="103510"/>
                            </p:stCondLst>
                            <p:childTnLst>
                              <p:par>
                                <p:cTn id="58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0" fill="hold">
                            <p:stCondLst>
                              <p:cond delay="103510"/>
                            </p:stCondLst>
                            <p:childTnLst>
                              <p:par>
                                <p:cTn id="59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3" fill="hold">
                            <p:stCondLst>
                              <p:cond delay="104510"/>
                            </p:stCondLst>
                            <p:childTnLst>
                              <p:par>
                                <p:cTn id="59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6" fill="hold">
                            <p:stCondLst>
                              <p:cond delay="104510"/>
                            </p:stCondLst>
                            <p:childTnLst>
                              <p:par>
                                <p:cTn id="59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9" fill="hold">
                            <p:stCondLst>
                              <p:cond delay="105510"/>
                            </p:stCondLst>
                            <p:childTnLst>
                              <p:par>
                                <p:cTn id="60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2" fill="hold">
                            <p:stCondLst>
                              <p:cond delay="105510"/>
                            </p:stCondLst>
                            <p:childTnLst>
                              <p:par>
                                <p:cTn id="60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5" fill="hold">
                            <p:stCondLst>
                              <p:cond delay="106510"/>
                            </p:stCondLst>
                            <p:childTnLst>
                              <p:par>
                                <p:cTn id="60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8" fill="hold">
                            <p:stCondLst>
                              <p:cond delay="106510"/>
                            </p:stCondLst>
                            <p:childTnLst>
                              <p:par>
                                <p:cTn id="60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1" fill="hold">
                            <p:stCondLst>
                              <p:cond delay="107510"/>
                            </p:stCondLst>
                            <p:childTnLst>
                              <p:par>
                                <p:cTn id="6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4" fill="hold">
                            <p:stCondLst>
                              <p:cond delay="107510"/>
                            </p:stCondLst>
                            <p:childTnLst>
                              <p:par>
                                <p:cTn id="61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7" fill="hold">
                            <p:stCondLst>
                              <p:cond delay="108510"/>
                            </p:stCondLst>
                            <p:childTnLst>
                              <p:par>
                                <p:cTn id="6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0" fill="hold">
                            <p:stCondLst>
                              <p:cond delay="108510"/>
                            </p:stCondLst>
                            <p:childTnLst>
                              <p:par>
                                <p:cTn id="62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3" fill="hold">
                            <p:stCondLst>
                              <p:cond delay="109510"/>
                            </p:stCondLst>
                            <p:childTnLst>
                              <p:par>
                                <p:cTn id="6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6" fill="hold">
                            <p:stCondLst>
                              <p:cond delay="109510"/>
                            </p:stCondLst>
                            <p:childTnLst>
                              <p:par>
                                <p:cTn id="62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9" fill="hold">
                            <p:stCondLst>
                              <p:cond delay="110510"/>
                            </p:stCondLst>
                            <p:childTnLst>
                              <p:par>
                                <p:cTn id="6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2" fill="hold">
                            <p:stCondLst>
                              <p:cond delay="110510"/>
                            </p:stCondLst>
                            <p:childTnLst>
                              <p:par>
                                <p:cTn id="63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5" fill="hold">
                            <p:stCondLst>
                              <p:cond delay="111510"/>
                            </p:stCondLst>
                            <p:childTnLst>
                              <p:par>
                                <p:cTn id="63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8" fill="hold">
                            <p:stCondLst>
                              <p:cond delay="111510"/>
                            </p:stCondLst>
                            <p:childTnLst>
                              <p:par>
                                <p:cTn id="63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1" fill="hold">
                            <p:stCondLst>
                              <p:cond delay="112510"/>
                            </p:stCondLst>
                            <p:childTnLst>
                              <p:par>
                                <p:cTn id="6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4" fill="hold">
                            <p:stCondLst>
                              <p:cond delay="112510"/>
                            </p:stCondLst>
                            <p:childTnLst>
                              <p:par>
                                <p:cTn id="64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7" fill="hold">
                            <p:stCondLst>
                              <p:cond delay="113510"/>
                            </p:stCondLst>
                            <p:childTnLst>
                              <p:par>
                                <p:cTn id="64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0" fill="hold">
                            <p:stCondLst>
                              <p:cond delay="113510"/>
                            </p:stCondLst>
                            <p:childTnLst>
                              <p:par>
                                <p:cTn id="65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3" fill="hold">
                            <p:stCondLst>
                              <p:cond delay="114510"/>
                            </p:stCondLst>
                            <p:childTnLst>
                              <p:par>
                                <p:cTn id="65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6" fill="hold">
                            <p:stCondLst>
                              <p:cond delay="114510"/>
                            </p:stCondLst>
                            <p:childTnLst>
                              <p:par>
                                <p:cTn id="65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9" fill="hold">
                            <p:stCondLst>
                              <p:cond delay="115510"/>
                            </p:stCondLst>
                            <p:childTnLst>
                              <p:par>
                                <p:cTn id="66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2" fill="hold">
                            <p:stCondLst>
                              <p:cond delay="115510"/>
                            </p:stCondLst>
                            <p:childTnLst>
                              <p:par>
                                <p:cTn id="66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5" fill="hold">
                            <p:stCondLst>
                              <p:cond delay="116510"/>
                            </p:stCondLst>
                            <p:childTnLst>
                              <p:par>
                                <p:cTn id="66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8" fill="hold">
                            <p:stCondLst>
                              <p:cond delay="116510"/>
                            </p:stCondLst>
                            <p:childTnLst>
                              <p:par>
                                <p:cTn id="66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1" fill="hold">
                            <p:stCondLst>
                              <p:cond delay="117510"/>
                            </p:stCondLst>
                            <p:childTnLst>
                              <p:par>
                                <p:cTn id="67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4" fill="hold">
                            <p:stCondLst>
                              <p:cond delay="117510"/>
                            </p:stCondLst>
                            <p:childTnLst>
                              <p:par>
                                <p:cTn id="67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7" fill="hold">
                            <p:stCondLst>
                              <p:cond delay="118510"/>
                            </p:stCondLst>
                            <p:childTnLst>
                              <p:par>
                                <p:cTn id="67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0" fill="hold">
                            <p:stCondLst>
                              <p:cond delay="118510"/>
                            </p:stCondLst>
                            <p:childTnLst>
                              <p:par>
                                <p:cTn id="68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3" fill="hold">
                            <p:stCondLst>
                              <p:cond delay="119510"/>
                            </p:stCondLst>
                            <p:childTnLst>
                              <p:par>
                                <p:cTn id="68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6" fill="hold">
                            <p:stCondLst>
                              <p:cond delay="119510"/>
                            </p:stCondLst>
                            <p:childTnLst>
                              <p:par>
                                <p:cTn id="68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9" fill="hold">
                            <p:stCondLst>
                              <p:cond delay="120510"/>
                            </p:stCondLst>
                            <p:childTnLst>
                              <p:par>
                                <p:cTn id="69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2" fill="hold">
                            <p:stCondLst>
                              <p:cond delay="120510"/>
                            </p:stCondLst>
                            <p:childTnLst>
                              <p:par>
                                <p:cTn id="69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5" fill="hold">
                            <p:stCondLst>
                              <p:cond delay="121510"/>
                            </p:stCondLst>
                            <p:childTnLst>
                              <p:par>
                                <p:cTn id="69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8" fill="hold">
                            <p:stCondLst>
                              <p:cond delay="121510"/>
                            </p:stCondLst>
                            <p:childTnLst>
                              <p:par>
                                <p:cTn id="69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1" fill="hold">
                            <p:stCondLst>
                              <p:cond delay="122510"/>
                            </p:stCondLst>
                            <p:childTnLst>
                              <p:par>
                                <p:cTn id="70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4" fill="hold">
                            <p:stCondLst>
                              <p:cond delay="122510"/>
                            </p:stCondLst>
                            <p:childTnLst>
                              <p:par>
                                <p:cTn id="70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7" fill="hold">
                            <p:stCondLst>
                              <p:cond delay="123510"/>
                            </p:stCondLst>
                            <p:childTnLst>
                              <p:par>
                                <p:cTn id="70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0" fill="hold">
                            <p:stCondLst>
                              <p:cond delay="123510"/>
                            </p:stCondLst>
                            <p:childTnLst>
                              <p:par>
                                <p:cTn id="71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3" fill="hold">
                            <p:stCondLst>
                              <p:cond delay="124510"/>
                            </p:stCondLst>
                            <p:childTnLst>
                              <p:par>
                                <p:cTn id="7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6" fill="hold">
                            <p:stCondLst>
                              <p:cond delay="124510"/>
                            </p:stCondLst>
                            <p:childTnLst>
                              <p:par>
                                <p:cTn id="71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9" fill="hold">
                            <p:stCondLst>
                              <p:cond delay="125510"/>
                            </p:stCondLst>
                            <p:childTnLst>
                              <p:par>
                                <p:cTn id="7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2" fill="hold">
                            <p:stCondLst>
                              <p:cond delay="125510"/>
                            </p:stCondLst>
                            <p:childTnLst>
                              <p:par>
                                <p:cTn id="72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5" fill="hold">
                            <p:stCondLst>
                              <p:cond delay="126510"/>
                            </p:stCondLst>
                            <p:childTnLst>
                              <p:par>
                                <p:cTn id="7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8" fill="hold">
                            <p:stCondLst>
                              <p:cond delay="126510"/>
                            </p:stCondLst>
                            <p:childTnLst>
                              <p:par>
                                <p:cTn id="72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1" fill="hold">
                            <p:stCondLst>
                              <p:cond delay="127510"/>
                            </p:stCondLst>
                            <p:childTnLst>
                              <p:par>
                                <p:cTn id="7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4" fill="hold">
                            <p:stCondLst>
                              <p:cond delay="127510"/>
                            </p:stCondLst>
                            <p:childTnLst>
                              <p:par>
                                <p:cTn id="73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7" fill="hold">
                            <p:stCondLst>
                              <p:cond delay="128510"/>
                            </p:stCondLst>
                            <p:childTnLst>
                              <p:par>
                                <p:cTn id="7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0" fill="hold">
                            <p:stCondLst>
                              <p:cond delay="128510"/>
                            </p:stCondLst>
                            <p:childTnLst>
                              <p:par>
                                <p:cTn id="74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3" fill="hold">
                            <p:stCondLst>
                              <p:cond delay="129510"/>
                            </p:stCondLst>
                            <p:childTnLst>
                              <p:par>
                                <p:cTn id="7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6" fill="hold">
                            <p:stCondLst>
                              <p:cond delay="129510"/>
                            </p:stCondLst>
                            <p:childTnLst>
                              <p:par>
                                <p:cTn id="74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9" fill="hold">
                            <p:stCondLst>
                              <p:cond delay="130510"/>
                            </p:stCondLst>
                            <p:childTnLst>
                              <p:par>
                                <p:cTn id="7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2" fill="hold">
                            <p:stCondLst>
                              <p:cond delay="130510"/>
                            </p:stCondLst>
                            <p:childTnLst>
                              <p:par>
                                <p:cTn id="75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5" fill="hold">
                            <p:stCondLst>
                              <p:cond delay="131510"/>
                            </p:stCondLst>
                            <p:childTnLst>
                              <p:par>
                                <p:cTn id="75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8" fill="hold">
                            <p:stCondLst>
                              <p:cond delay="131510"/>
                            </p:stCondLst>
                            <p:childTnLst>
                              <p:par>
                                <p:cTn id="75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1" fill="hold">
                            <p:stCondLst>
                              <p:cond delay="132510"/>
                            </p:stCondLst>
                            <p:childTnLst>
                              <p:par>
                                <p:cTn id="76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6" fill="hold">
                            <p:stCondLst>
                              <p:cond delay="132510"/>
                            </p:stCondLst>
                            <p:childTnLst>
                              <p:par>
                                <p:cTn id="767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3" fill="hold">
                            <p:stCondLst>
                              <p:cond delay="132510"/>
                            </p:stCondLst>
                            <p:childTnLst>
                              <p:par>
                                <p:cTn id="774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6" fill="hold">
                            <p:stCondLst>
                              <p:cond delay="133510"/>
                            </p:stCondLst>
                            <p:childTnLst>
                              <p:par>
                                <p:cTn id="77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9" fill="hold">
                            <p:stCondLst>
                              <p:cond delay="133510"/>
                            </p:stCondLst>
                            <p:childTnLst>
                              <p:par>
                                <p:cTn id="780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2" fill="hold">
                            <p:stCondLst>
                              <p:cond delay="134510"/>
                            </p:stCondLst>
                            <p:childTnLst>
                              <p:par>
                                <p:cTn id="78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5" fill="hold">
                            <p:stCondLst>
                              <p:cond delay="134510"/>
                            </p:stCondLst>
                            <p:childTnLst>
                              <p:par>
                                <p:cTn id="786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8" fill="hold">
                            <p:stCondLst>
                              <p:cond delay="135510"/>
                            </p:stCondLst>
                            <p:childTnLst>
                              <p:par>
                                <p:cTn id="78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1" fill="hold">
                            <p:stCondLst>
                              <p:cond delay="135510"/>
                            </p:stCondLst>
                            <p:childTnLst>
                              <p:par>
                                <p:cTn id="792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4" fill="hold">
                            <p:stCondLst>
                              <p:cond delay="136510"/>
                            </p:stCondLst>
                            <p:childTnLst>
                              <p:par>
                                <p:cTn id="79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7" fill="hold">
                            <p:stCondLst>
                              <p:cond delay="136510"/>
                            </p:stCondLst>
                            <p:childTnLst>
                              <p:par>
                                <p:cTn id="798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0" fill="hold">
                            <p:stCondLst>
                              <p:cond delay="137510"/>
                            </p:stCondLst>
                            <p:childTnLst>
                              <p:par>
                                <p:cTn id="80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3" fill="hold">
                            <p:stCondLst>
                              <p:cond delay="137510"/>
                            </p:stCondLst>
                            <p:childTnLst>
                              <p:par>
                                <p:cTn id="804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6" fill="hold">
                            <p:stCondLst>
                              <p:cond delay="138510"/>
                            </p:stCondLst>
                            <p:childTnLst>
                              <p:par>
                                <p:cTn id="80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9" fill="hold">
                            <p:stCondLst>
                              <p:cond delay="138510"/>
                            </p:stCondLst>
                            <p:childTnLst>
                              <p:par>
                                <p:cTn id="810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2" fill="hold">
                            <p:stCondLst>
                              <p:cond delay="139510"/>
                            </p:stCondLst>
                            <p:childTnLst>
                              <p:par>
                                <p:cTn id="8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5" fill="hold">
                            <p:stCondLst>
                              <p:cond delay="139510"/>
                            </p:stCondLst>
                            <p:childTnLst>
                              <p:par>
                                <p:cTn id="816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8" fill="hold">
                            <p:stCondLst>
                              <p:cond delay="140510"/>
                            </p:stCondLst>
                            <p:childTnLst>
                              <p:par>
                                <p:cTn id="8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1" fill="hold">
                            <p:stCondLst>
                              <p:cond delay="140510"/>
                            </p:stCondLst>
                            <p:childTnLst>
                              <p:par>
                                <p:cTn id="822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4" fill="hold">
                            <p:stCondLst>
                              <p:cond delay="141510"/>
                            </p:stCondLst>
                            <p:childTnLst>
                              <p:par>
                                <p:cTn id="8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7" fill="hold">
                            <p:stCondLst>
                              <p:cond delay="141510"/>
                            </p:stCondLst>
                            <p:childTnLst>
                              <p:par>
                                <p:cTn id="828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0" fill="hold">
                            <p:stCondLst>
                              <p:cond delay="142510"/>
                            </p:stCondLst>
                            <p:childTnLst>
                              <p:par>
                                <p:cTn id="8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3" fill="hold">
                            <p:stCondLst>
                              <p:cond delay="142510"/>
                            </p:stCondLst>
                            <p:childTnLst>
                              <p:par>
                                <p:cTn id="834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6" fill="hold">
                            <p:stCondLst>
                              <p:cond delay="143510"/>
                            </p:stCondLst>
                            <p:childTnLst>
                              <p:par>
                                <p:cTn id="83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9" fill="hold">
                            <p:stCondLst>
                              <p:cond delay="143510"/>
                            </p:stCondLst>
                            <p:childTnLst>
                              <p:par>
                                <p:cTn id="840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2" fill="hold">
                            <p:stCondLst>
                              <p:cond delay="144510"/>
                            </p:stCondLst>
                            <p:childTnLst>
                              <p:par>
                                <p:cTn id="84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5" fill="hold">
                            <p:stCondLst>
                              <p:cond delay="144510"/>
                            </p:stCondLst>
                            <p:childTnLst>
                              <p:par>
                                <p:cTn id="846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8" fill="hold">
                            <p:stCondLst>
                              <p:cond delay="145510"/>
                            </p:stCondLst>
                            <p:childTnLst>
                              <p:par>
                                <p:cTn id="84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1" fill="hold">
                            <p:stCondLst>
                              <p:cond delay="145510"/>
                            </p:stCondLst>
                            <p:childTnLst>
                              <p:par>
                                <p:cTn id="852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4" fill="hold">
                            <p:stCondLst>
                              <p:cond delay="146510"/>
                            </p:stCondLst>
                            <p:childTnLst>
                              <p:par>
                                <p:cTn id="85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7" fill="hold">
                            <p:stCondLst>
                              <p:cond delay="146510"/>
                            </p:stCondLst>
                            <p:childTnLst>
                              <p:par>
                                <p:cTn id="858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0" fill="hold">
                            <p:stCondLst>
                              <p:cond delay="147510"/>
                            </p:stCondLst>
                            <p:childTnLst>
                              <p:par>
                                <p:cTn id="86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3" fill="hold">
                            <p:stCondLst>
                              <p:cond delay="147510"/>
                            </p:stCondLst>
                            <p:childTnLst>
                              <p:par>
                                <p:cTn id="864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6" fill="hold">
                            <p:stCondLst>
                              <p:cond delay="148510"/>
                            </p:stCondLst>
                            <p:childTnLst>
                              <p:par>
                                <p:cTn id="86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9" fill="hold">
                            <p:stCondLst>
                              <p:cond delay="148510"/>
                            </p:stCondLst>
                            <p:childTnLst>
                              <p:par>
                                <p:cTn id="870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2" fill="hold">
                            <p:stCondLst>
                              <p:cond delay="149510"/>
                            </p:stCondLst>
                            <p:childTnLst>
                              <p:par>
                                <p:cTn id="87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5" fill="hold">
                            <p:stCondLst>
                              <p:cond delay="149510"/>
                            </p:stCondLst>
                            <p:childTnLst>
                              <p:par>
                                <p:cTn id="876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8" fill="hold">
                            <p:stCondLst>
                              <p:cond delay="150510"/>
                            </p:stCondLst>
                            <p:childTnLst>
                              <p:par>
                                <p:cTn id="87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1" fill="hold">
                            <p:stCondLst>
                              <p:cond delay="150510"/>
                            </p:stCondLst>
                            <p:childTnLst>
                              <p:par>
                                <p:cTn id="882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4" fill="hold">
                            <p:stCondLst>
                              <p:cond delay="151510"/>
                            </p:stCondLst>
                            <p:childTnLst>
                              <p:par>
                                <p:cTn id="88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7" fill="hold">
                            <p:stCondLst>
                              <p:cond delay="151510"/>
                            </p:stCondLst>
                            <p:childTnLst>
                              <p:par>
                                <p:cTn id="888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0" fill="hold">
                            <p:stCondLst>
                              <p:cond delay="152510"/>
                            </p:stCondLst>
                            <p:childTnLst>
                              <p:par>
                                <p:cTn id="89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3" fill="hold">
                            <p:stCondLst>
                              <p:cond delay="152510"/>
                            </p:stCondLst>
                            <p:childTnLst>
                              <p:par>
                                <p:cTn id="894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6" fill="hold">
                            <p:stCondLst>
                              <p:cond delay="153510"/>
                            </p:stCondLst>
                            <p:childTnLst>
                              <p:par>
                                <p:cTn id="89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9" fill="hold">
                            <p:stCondLst>
                              <p:cond delay="153510"/>
                            </p:stCondLst>
                            <p:childTnLst>
                              <p:par>
                                <p:cTn id="900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2" fill="hold">
                            <p:stCondLst>
                              <p:cond delay="154510"/>
                            </p:stCondLst>
                            <p:childTnLst>
                              <p:par>
                                <p:cTn id="90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5" fill="hold">
                            <p:stCondLst>
                              <p:cond delay="154510"/>
                            </p:stCondLst>
                            <p:childTnLst>
                              <p:par>
                                <p:cTn id="906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8" fill="hold">
                            <p:stCondLst>
                              <p:cond delay="155510"/>
                            </p:stCondLst>
                            <p:childTnLst>
                              <p:par>
                                <p:cTn id="90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1" fill="hold">
                            <p:stCondLst>
                              <p:cond delay="155510"/>
                            </p:stCondLst>
                            <p:childTnLst>
                              <p:par>
                                <p:cTn id="912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4" fill="hold">
                            <p:stCondLst>
                              <p:cond delay="156510"/>
                            </p:stCondLst>
                            <p:childTnLst>
                              <p:par>
                                <p:cTn id="9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7" fill="hold">
                            <p:stCondLst>
                              <p:cond delay="156510"/>
                            </p:stCondLst>
                            <p:childTnLst>
                              <p:par>
                                <p:cTn id="918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0" fill="hold">
                            <p:stCondLst>
                              <p:cond delay="157510"/>
                            </p:stCondLst>
                            <p:childTnLst>
                              <p:par>
                                <p:cTn id="9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3" fill="hold">
                            <p:stCondLst>
                              <p:cond delay="157510"/>
                            </p:stCondLst>
                            <p:childTnLst>
                              <p:par>
                                <p:cTn id="924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6" fill="hold">
                            <p:stCondLst>
                              <p:cond delay="158510"/>
                            </p:stCondLst>
                            <p:childTnLst>
                              <p:par>
                                <p:cTn id="9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9" fill="hold">
                            <p:stCondLst>
                              <p:cond delay="158510"/>
                            </p:stCondLst>
                            <p:childTnLst>
                              <p:par>
                                <p:cTn id="930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2" fill="hold">
                            <p:stCondLst>
                              <p:cond delay="159510"/>
                            </p:stCondLst>
                            <p:childTnLst>
                              <p:par>
                                <p:cTn id="9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5" fill="hold">
                            <p:stCondLst>
                              <p:cond delay="159510"/>
                            </p:stCondLst>
                            <p:childTnLst>
                              <p:par>
                                <p:cTn id="936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8" fill="hold">
                            <p:stCondLst>
                              <p:cond delay="160510"/>
                            </p:stCondLst>
                            <p:childTnLst>
                              <p:par>
                                <p:cTn id="93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1" fill="hold">
                            <p:stCondLst>
                              <p:cond delay="160510"/>
                            </p:stCondLst>
                            <p:childTnLst>
                              <p:par>
                                <p:cTn id="942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4" fill="hold">
                            <p:stCondLst>
                              <p:cond delay="161510"/>
                            </p:stCondLst>
                            <p:childTnLst>
                              <p:par>
                                <p:cTn id="94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7" fill="hold">
                            <p:stCondLst>
                              <p:cond delay="161510"/>
                            </p:stCondLst>
                            <p:childTnLst>
                              <p:par>
                                <p:cTn id="948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0" fill="hold">
                            <p:stCondLst>
                              <p:cond delay="162510"/>
                            </p:stCondLst>
                            <p:childTnLst>
                              <p:par>
                                <p:cTn id="95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3" fill="hold">
                            <p:stCondLst>
                              <p:cond delay="162510"/>
                            </p:stCondLst>
                            <p:childTnLst>
                              <p:par>
                                <p:cTn id="954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6" fill="hold">
                            <p:stCondLst>
                              <p:cond delay="163510"/>
                            </p:stCondLst>
                            <p:childTnLst>
                              <p:par>
                                <p:cTn id="95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9" fill="hold">
                            <p:stCondLst>
                              <p:cond delay="163510"/>
                            </p:stCondLst>
                            <p:childTnLst>
                              <p:par>
                                <p:cTn id="960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2" fill="hold">
                            <p:stCondLst>
                              <p:cond delay="164510"/>
                            </p:stCondLst>
                            <p:childTnLst>
                              <p:par>
                                <p:cTn id="96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5" fill="hold">
                            <p:stCondLst>
                              <p:cond delay="164510"/>
                            </p:stCondLst>
                            <p:childTnLst>
                              <p:par>
                                <p:cTn id="966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8" fill="hold">
                            <p:stCondLst>
                              <p:cond delay="165510"/>
                            </p:stCondLst>
                            <p:childTnLst>
                              <p:par>
                                <p:cTn id="96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1" fill="hold">
                            <p:stCondLst>
                              <p:cond delay="165510"/>
                            </p:stCondLst>
                            <p:childTnLst>
                              <p:par>
                                <p:cTn id="972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4" fill="hold">
                            <p:stCondLst>
                              <p:cond delay="166510"/>
                            </p:stCondLst>
                            <p:childTnLst>
                              <p:par>
                                <p:cTn id="97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7" fill="hold">
                            <p:stCondLst>
                              <p:cond delay="166510"/>
                            </p:stCondLst>
                            <p:childTnLst>
                              <p:par>
                                <p:cTn id="978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0" fill="hold">
                            <p:stCondLst>
                              <p:cond delay="167510"/>
                            </p:stCondLst>
                            <p:childTnLst>
                              <p:par>
                                <p:cTn id="98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3" fill="hold">
                            <p:stCondLst>
                              <p:cond delay="167510"/>
                            </p:stCondLst>
                            <p:childTnLst>
                              <p:par>
                                <p:cTn id="984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6" fill="hold">
                            <p:stCondLst>
                              <p:cond delay="168510"/>
                            </p:stCondLst>
                            <p:childTnLst>
                              <p:par>
                                <p:cTn id="98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9" fill="hold">
                            <p:stCondLst>
                              <p:cond delay="168510"/>
                            </p:stCondLst>
                            <p:childTnLst>
                              <p:par>
                                <p:cTn id="990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2" fill="hold">
                            <p:stCondLst>
                              <p:cond delay="169510"/>
                            </p:stCondLst>
                            <p:childTnLst>
                              <p:par>
                                <p:cTn id="99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5" fill="hold">
                            <p:stCondLst>
                              <p:cond delay="169510"/>
                            </p:stCondLst>
                            <p:childTnLst>
                              <p:par>
                                <p:cTn id="996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8" fill="hold">
                            <p:stCondLst>
                              <p:cond delay="170510"/>
                            </p:stCondLst>
                            <p:childTnLst>
                              <p:par>
                                <p:cTn id="99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1" fill="hold">
                            <p:stCondLst>
                              <p:cond delay="170510"/>
                            </p:stCondLst>
                            <p:childTnLst>
                              <p:par>
                                <p:cTn id="1002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4" fill="hold">
                            <p:stCondLst>
                              <p:cond delay="171510"/>
                            </p:stCondLst>
                            <p:childTnLst>
                              <p:par>
                                <p:cTn id="100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7" fill="hold">
                            <p:stCondLst>
                              <p:cond delay="171510"/>
                            </p:stCondLst>
                            <p:childTnLst>
                              <p:par>
                                <p:cTn id="1008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0" fill="hold">
                            <p:stCondLst>
                              <p:cond delay="172510"/>
                            </p:stCondLst>
                            <p:childTnLst>
                              <p:par>
                                <p:cTn id="10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3" fill="hold">
                            <p:stCondLst>
                              <p:cond delay="172510"/>
                            </p:stCondLst>
                            <p:childTnLst>
                              <p:par>
                                <p:cTn id="1014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6" fill="hold">
                            <p:stCondLst>
                              <p:cond delay="173510"/>
                            </p:stCondLst>
                            <p:childTnLst>
                              <p:par>
                                <p:cTn id="10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9" fill="hold">
                            <p:stCondLst>
                              <p:cond delay="173510"/>
                            </p:stCondLst>
                            <p:childTnLst>
                              <p:par>
                                <p:cTn id="1020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2" fill="hold">
                            <p:stCondLst>
                              <p:cond delay="174510"/>
                            </p:stCondLst>
                            <p:childTnLst>
                              <p:par>
                                <p:cTn id="10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5" fill="hold">
                            <p:stCondLst>
                              <p:cond delay="174510"/>
                            </p:stCondLst>
                            <p:childTnLst>
                              <p:par>
                                <p:cTn id="1026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8" fill="hold">
                            <p:stCondLst>
                              <p:cond delay="175510"/>
                            </p:stCondLst>
                            <p:childTnLst>
                              <p:par>
                                <p:cTn id="10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1" fill="hold">
                            <p:stCondLst>
                              <p:cond delay="175510"/>
                            </p:stCondLst>
                            <p:childTnLst>
                              <p:par>
                                <p:cTn id="1032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4" fill="hold">
                            <p:stCondLst>
                              <p:cond delay="176510"/>
                            </p:stCondLst>
                            <p:childTnLst>
                              <p:par>
                                <p:cTn id="10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7" fill="hold">
                            <p:stCondLst>
                              <p:cond delay="176510"/>
                            </p:stCondLst>
                            <p:childTnLst>
                              <p:par>
                                <p:cTn id="1038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0" fill="hold">
                            <p:stCondLst>
                              <p:cond delay="177510"/>
                            </p:stCondLst>
                            <p:childTnLst>
                              <p:par>
                                <p:cTn id="10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3" fill="hold">
                            <p:stCondLst>
                              <p:cond delay="177510"/>
                            </p:stCondLst>
                            <p:childTnLst>
                              <p:par>
                                <p:cTn id="1044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6" fill="hold">
                            <p:stCondLst>
                              <p:cond delay="178510"/>
                            </p:stCondLst>
                            <p:childTnLst>
                              <p:par>
                                <p:cTn id="104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9" fill="hold">
                            <p:stCondLst>
                              <p:cond delay="178510"/>
                            </p:stCondLst>
                            <p:childTnLst>
                              <p:par>
                                <p:cTn id="1050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2" fill="hold">
                            <p:stCondLst>
                              <p:cond delay="179510"/>
                            </p:stCondLst>
                            <p:childTnLst>
                              <p:par>
                                <p:cTn id="105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5" fill="hold">
                            <p:stCondLst>
                              <p:cond delay="179510"/>
                            </p:stCondLst>
                            <p:childTnLst>
                              <p:par>
                                <p:cTn id="1056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8" fill="hold">
                            <p:stCondLst>
                              <p:cond delay="180510"/>
                            </p:stCondLst>
                            <p:childTnLst>
                              <p:par>
                                <p:cTn id="105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1" fill="hold">
                            <p:stCondLst>
                              <p:cond delay="180510"/>
                            </p:stCondLst>
                            <p:childTnLst>
                              <p:par>
                                <p:cTn id="1062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4" fill="hold">
                            <p:stCondLst>
                              <p:cond delay="181510"/>
                            </p:stCondLst>
                            <p:childTnLst>
                              <p:par>
                                <p:cTn id="106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7" fill="hold">
                            <p:stCondLst>
                              <p:cond delay="181510"/>
                            </p:stCondLst>
                            <p:childTnLst>
                              <p:par>
                                <p:cTn id="1068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0" fill="hold">
                            <p:stCondLst>
                              <p:cond delay="182510"/>
                            </p:stCondLst>
                            <p:childTnLst>
                              <p:par>
                                <p:cTn id="107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3" fill="hold">
                            <p:stCondLst>
                              <p:cond delay="182510"/>
                            </p:stCondLst>
                            <p:childTnLst>
                              <p:par>
                                <p:cTn id="1074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6" fill="hold">
                            <p:stCondLst>
                              <p:cond delay="183510"/>
                            </p:stCondLst>
                            <p:childTnLst>
                              <p:par>
                                <p:cTn id="107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9" fill="hold">
                            <p:stCondLst>
                              <p:cond delay="183510"/>
                            </p:stCondLst>
                            <p:childTnLst>
                              <p:par>
                                <p:cTn id="1080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2" fill="hold">
                            <p:stCondLst>
                              <p:cond delay="184510"/>
                            </p:stCondLst>
                            <p:childTnLst>
                              <p:par>
                                <p:cTn id="108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5" fill="hold">
                            <p:stCondLst>
                              <p:cond delay="184510"/>
                            </p:stCondLst>
                            <p:childTnLst>
                              <p:par>
                                <p:cTn id="1086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8" fill="hold">
                            <p:stCondLst>
                              <p:cond delay="185510"/>
                            </p:stCondLst>
                            <p:childTnLst>
                              <p:par>
                                <p:cTn id="108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1" fill="hold">
                            <p:stCondLst>
                              <p:cond delay="185510"/>
                            </p:stCondLst>
                            <p:childTnLst>
                              <p:par>
                                <p:cTn id="1092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4" fill="hold">
                            <p:stCondLst>
                              <p:cond delay="186510"/>
                            </p:stCondLst>
                            <p:childTnLst>
                              <p:par>
                                <p:cTn id="109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7" fill="hold">
                            <p:stCondLst>
                              <p:cond delay="186510"/>
                            </p:stCondLst>
                            <p:childTnLst>
                              <p:par>
                                <p:cTn id="1098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0" fill="hold">
                            <p:stCondLst>
                              <p:cond delay="187510"/>
                            </p:stCondLst>
                            <p:childTnLst>
                              <p:par>
                                <p:cTn id="110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3" fill="hold">
                            <p:stCondLst>
                              <p:cond delay="187510"/>
                            </p:stCondLst>
                            <p:childTnLst>
                              <p:par>
                                <p:cTn id="1104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6" fill="hold">
                            <p:stCondLst>
                              <p:cond delay="188510"/>
                            </p:stCondLst>
                            <p:childTnLst>
                              <p:par>
                                <p:cTn id="110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9" fill="hold">
                            <p:stCondLst>
                              <p:cond delay="188510"/>
                            </p:stCondLst>
                            <p:childTnLst>
                              <p:par>
                                <p:cTn id="1110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2" fill="hold">
                            <p:stCondLst>
                              <p:cond delay="189510"/>
                            </p:stCondLst>
                            <p:childTnLst>
                              <p:par>
                                <p:cTn id="11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5" fill="hold">
                            <p:stCondLst>
                              <p:cond delay="189510"/>
                            </p:stCondLst>
                            <p:childTnLst>
                              <p:par>
                                <p:cTn id="1116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8" fill="hold">
                            <p:stCondLst>
                              <p:cond delay="190510"/>
                            </p:stCondLst>
                            <p:childTnLst>
                              <p:par>
                                <p:cTn id="11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1" fill="hold">
                            <p:stCondLst>
                              <p:cond delay="190510"/>
                            </p:stCondLst>
                            <p:childTnLst>
                              <p:par>
                                <p:cTn id="1122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4" fill="hold">
                            <p:stCondLst>
                              <p:cond delay="191510"/>
                            </p:stCondLst>
                            <p:childTnLst>
                              <p:par>
                                <p:cTn id="11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  <p:bldP spid="38" grpId="0"/>
      <p:bldP spid="38" grpId="1"/>
      <p:bldP spid="39" grpId="0"/>
      <p:bldP spid="39" grpId="1"/>
      <p:bldP spid="40" grpId="0"/>
      <p:bldP spid="40" grpId="1"/>
      <p:bldP spid="41" grpId="0"/>
      <p:bldP spid="41" grpId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50" grpId="0"/>
      <p:bldP spid="50" grpId="1"/>
      <p:bldP spid="51" grpId="0"/>
      <p:bldP spid="51" grpId="1"/>
      <p:bldP spid="52" grpId="0"/>
      <p:bldP spid="52" grpId="1"/>
      <p:bldP spid="53" grpId="0"/>
      <p:bldP spid="53" grpId="1"/>
      <p:bldP spid="54" grpId="0"/>
      <p:bldP spid="54" grpId="1"/>
      <p:bldP spid="55" grpId="0"/>
      <p:bldP spid="55" grpId="1"/>
      <p:bldP spid="56" grpId="0"/>
      <p:bldP spid="56" grpId="1"/>
      <p:bldP spid="57" grpId="0"/>
      <p:bldP spid="57" grpId="1"/>
      <p:bldP spid="58" grpId="0"/>
      <p:bldP spid="58" grpId="1"/>
      <p:bldP spid="59" grpId="0"/>
      <p:bldP spid="59" grpId="1"/>
      <p:bldP spid="60" grpId="0"/>
      <p:bldP spid="60" grpId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7" grpId="0"/>
      <p:bldP spid="67" grpId="1"/>
      <p:bldP spid="68" grpId="0"/>
      <p:bldP spid="68" grpId="1"/>
      <p:bldP spid="69" grpId="0"/>
      <p:bldP spid="69" grpId="1"/>
      <p:bldP spid="70" grpId="0"/>
      <p:bldP spid="70" grpId="1"/>
      <p:bldP spid="71" grpId="0"/>
      <p:bldP spid="71" grpId="1"/>
      <p:bldP spid="72" grpId="0"/>
      <p:bldP spid="72" grpId="1"/>
      <p:bldP spid="73" grpId="0"/>
      <p:bldP spid="73" grpId="1"/>
      <p:bldP spid="74" grpId="0"/>
      <p:bldP spid="74" grpId="1"/>
      <p:bldP spid="75" grpId="0"/>
      <p:bldP spid="75" grpId="1"/>
      <p:bldP spid="76" grpId="0"/>
      <p:bldP spid="76" grpId="1"/>
      <p:bldP spid="77" grpId="0"/>
      <p:bldP spid="77" grpId="1"/>
      <p:bldP spid="78" grpId="0"/>
      <p:bldP spid="78" grpId="1"/>
      <p:bldP spid="79" grpId="0"/>
      <p:bldP spid="79" grpId="1"/>
      <p:bldP spid="80" grpId="0"/>
      <p:bldP spid="80" grpId="1"/>
      <p:bldP spid="81" grpId="0"/>
      <p:bldP spid="81" grpId="1"/>
      <p:bldP spid="82" grpId="0"/>
      <p:bldP spid="82" grpId="1"/>
      <p:bldP spid="83" grpId="0"/>
      <p:bldP spid="83" grpId="1"/>
      <p:bldP spid="84" grpId="0"/>
      <p:bldP spid="84" grpId="1"/>
      <p:bldP spid="85" grpId="0"/>
      <p:bldP spid="85" grpId="1"/>
      <p:bldP spid="86" grpId="0"/>
      <p:bldP spid="86" grpId="1"/>
      <p:bldP spid="87" grpId="0"/>
      <p:bldP spid="87" grpId="1"/>
      <p:bldP spid="88" grpId="0"/>
      <p:bldP spid="88" grpId="1"/>
      <p:bldP spid="89" grpId="0"/>
      <p:bldP spid="89" grpId="1"/>
      <p:bldP spid="90" grpId="0"/>
      <p:bldP spid="90" grpId="1"/>
      <p:bldP spid="91" grpId="0"/>
      <p:bldP spid="91" grpId="1"/>
      <p:bldP spid="92" grpId="0"/>
      <p:bldP spid="92" grpId="1"/>
      <p:bldP spid="93" grpId="0"/>
      <p:bldP spid="93" grpId="1"/>
      <p:bldP spid="94" grpId="0"/>
      <p:bldP spid="94" grpId="1"/>
      <p:bldP spid="95" grpId="0"/>
      <p:bldP spid="95" grpId="1"/>
      <p:bldP spid="96" grpId="0"/>
      <p:bldP spid="96" grpId="1"/>
      <p:bldP spid="97" grpId="0"/>
      <p:bldP spid="97" grpId="1"/>
      <p:bldP spid="98" grpId="0"/>
      <p:bldP spid="98" grpId="1"/>
      <p:bldP spid="99" grpId="0"/>
      <p:bldP spid="99" grpId="1"/>
      <p:bldP spid="100" grpId="0"/>
      <p:bldP spid="100" grpId="1"/>
      <p:bldP spid="101" grpId="0"/>
      <p:bldP spid="101" grpId="1"/>
      <p:bldP spid="102" grpId="0"/>
      <p:bldP spid="102" grpId="1"/>
      <p:bldP spid="103" grpId="0"/>
      <p:bldP spid="103" grpId="1"/>
      <p:bldP spid="104" grpId="0"/>
      <p:bldP spid="104" grpId="1"/>
      <p:bldP spid="105" grpId="0"/>
      <p:bldP spid="105" grpId="1"/>
      <p:bldP spid="106" grpId="0"/>
      <p:bldP spid="106" grpId="1"/>
      <p:bldP spid="107" grpId="0"/>
      <p:bldP spid="107" grpId="1"/>
      <p:bldP spid="108" grpId="0"/>
      <p:bldP spid="108" grpId="1"/>
      <p:bldP spid="109" grpId="0"/>
      <p:bldP spid="109" grpId="1"/>
      <p:bldP spid="110" grpId="0"/>
      <p:bldP spid="110" grpId="1"/>
      <p:bldP spid="111" grpId="0"/>
      <p:bldP spid="111" grpId="1"/>
      <p:bldP spid="112" grpId="0"/>
      <p:bldP spid="112" grpId="1"/>
      <p:bldP spid="113" grpId="0"/>
      <p:bldP spid="113" grpId="1"/>
      <p:bldP spid="114" grpId="0"/>
      <p:bldP spid="114" grpId="1"/>
      <p:bldP spid="115" grpId="0"/>
      <p:bldP spid="115" grpId="1"/>
      <p:bldP spid="116" grpId="0"/>
      <p:bldP spid="116" grpId="1"/>
      <p:bldP spid="117" grpId="0"/>
      <p:bldP spid="117" grpId="1"/>
      <p:bldP spid="118" grpId="0"/>
      <p:bldP spid="118" grpId="1"/>
      <p:bldP spid="119" grpId="0"/>
      <p:bldP spid="119" grpId="1"/>
      <p:bldP spid="120" grpId="0"/>
      <p:bldP spid="120" grpId="1"/>
      <p:bldP spid="121" grpId="0"/>
      <p:bldP spid="121" grpId="1"/>
      <p:bldP spid="122" grpId="0"/>
      <p:bldP spid="122" grpId="1"/>
      <p:bldP spid="123" grpId="0"/>
      <p:bldP spid="123" grpId="1"/>
      <p:bldP spid="124" grpId="0"/>
      <p:bldP spid="124" grpId="1"/>
      <p:bldP spid="125" grpId="0"/>
      <p:bldP spid="125" grpId="1"/>
      <p:bldP spid="126" grpId="0"/>
      <p:bldP spid="126" grpId="1"/>
      <p:bldP spid="127" grpId="0"/>
      <p:bldP spid="127" grpId="1"/>
      <p:bldP spid="128" grpId="0"/>
      <p:bldP spid="128" grpId="1"/>
      <p:bldP spid="129" grpId="0"/>
      <p:bldP spid="129" grpId="1"/>
      <p:bldP spid="130" grpId="0"/>
      <p:bldP spid="130" grpId="1"/>
      <p:bldP spid="131" grpId="0"/>
      <p:bldP spid="131" grpId="1"/>
      <p:bldP spid="132" grpId="0"/>
      <p:bldP spid="132" grpId="1"/>
      <p:bldP spid="133" grpId="0"/>
      <p:bldP spid="133" grpId="1"/>
      <p:bldP spid="134" grpId="0"/>
      <p:bldP spid="134" grpId="1"/>
      <p:bldP spid="135" grpId="0"/>
      <p:bldP spid="135" grpId="1"/>
      <p:bldP spid="136" grpId="0"/>
      <p:bldP spid="136" grpId="1"/>
      <p:bldP spid="137" grpId="0"/>
      <p:bldP spid="137" grpId="1"/>
      <p:bldP spid="138" grpId="0"/>
      <p:bldP spid="138" grpId="1"/>
      <p:bldP spid="139" grpId="0"/>
      <p:bldP spid="139" grpId="1"/>
      <p:bldP spid="140" grpId="0"/>
      <p:bldP spid="140" grpId="1"/>
      <p:bldP spid="141" grpId="0"/>
      <p:bldP spid="141" grpId="1"/>
      <p:bldP spid="142" grpId="0"/>
      <p:bldP spid="142" grpId="1"/>
      <p:bldP spid="143" grpId="0"/>
      <p:bldP spid="143" grpId="1"/>
      <p:bldP spid="144" grpId="0"/>
      <p:bldP spid="144" grpId="1"/>
      <p:bldP spid="145" grpId="0"/>
      <p:bldP spid="145" grpId="1"/>
      <p:bldP spid="146" grpId="0"/>
      <p:bldP spid="146" grpId="1"/>
      <p:bldP spid="147" grpId="0"/>
      <p:bldP spid="147" grpId="1"/>
      <p:bldP spid="148" grpId="0"/>
      <p:bldP spid="148" grpId="1"/>
      <p:bldP spid="149" grpId="0"/>
      <p:bldP spid="149" grpId="1"/>
      <p:bldP spid="150" grpId="0"/>
      <p:bldP spid="150" grpId="1"/>
      <p:bldP spid="151" grpId="0"/>
      <p:bldP spid="151" grpId="1"/>
      <p:bldP spid="152" grpId="0"/>
      <p:bldP spid="152" grpId="1"/>
      <p:bldP spid="153" grpId="0"/>
      <p:bldP spid="153" grpId="1"/>
      <p:bldP spid="154" grpId="0"/>
      <p:bldP spid="154" grpId="1"/>
      <p:bldP spid="155" grpId="0"/>
      <p:bldP spid="155" grpId="1"/>
      <p:bldP spid="156" grpId="0"/>
      <p:bldP spid="156" grpId="1"/>
      <p:bldP spid="157" grpId="0"/>
      <p:bldP spid="157" grpId="1"/>
      <p:bldP spid="158" grpId="0"/>
      <p:bldP spid="158" grpId="1"/>
      <p:bldP spid="159" grpId="0"/>
      <p:bldP spid="159" grpId="1"/>
      <p:bldP spid="160" grpId="0"/>
      <p:bldP spid="160" grpId="1"/>
      <p:bldP spid="161" grpId="0"/>
      <p:bldP spid="161" grpId="1"/>
      <p:bldP spid="162" grpId="0"/>
      <p:bldP spid="162" grpId="1"/>
      <p:bldP spid="163" grpId="0"/>
      <p:bldP spid="163" grpId="1"/>
      <p:bldP spid="164" grpId="0"/>
      <p:bldP spid="164" grpId="1"/>
      <p:bldP spid="165" grpId="0"/>
      <p:bldP spid="165" grpId="1"/>
      <p:bldP spid="166" grpId="0"/>
      <p:bldP spid="166" grpId="1"/>
      <p:bldP spid="167" grpId="0"/>
      <p:bldP spid="167" grpId="1"/>
      <p:bldP spid="168" grpId="0"/>
      <p:bldP spid="168" grpId="1"/>
      <p:bldP spid="169" grpId="0"/>
      <p:bldP spid="169" grpId="1"/>
      <p:bldP spid="170" grpId="0"/>
      <p:bldP spid="170" grpId="1"/>
      <p:bldP spid="171" grpId="0"/>
      <p:bldP spid="171" grpId="1"/>
      <p:bldP spid="172" grpId="0"/>
      <p:bldP spid="172" grpId="1"/>
      <p:bldP spid="173" grpId="0"/>
      <p:bldP spid="173" grpId="1"/>
      <p:bldP spid="174" grpId="0"/>
      <p:bldP spid="174" grpId="1"/>
      <p:bldP spid="175" grpId="0"/>
      <p:bldP spid="175" grpId="1"/>
      <p:bldP spid="176" grpId="0"/>
      <p:bldP spid="176" grpId="1"/>
      <p:bldP spid="177" grpId="0"/>
      <p:bldP spid="177" grpId="1"/>
      <p:bldP spid="178" grpId="0"/>
      <p:bldP spid="178" grpId="1"/>
      <p:bldP spid="179" grpId="0"/>
      <p:bldP spid="179" grpId="1"/>
      <p:bldP spid="180" grpId="0"/>
      <p:bldP spid="180" grpId="1"/>
      <p:bldP spid="181" grpId="0"/>
      <p:bldP spid="181" grpId="1"/>
      <p:bldP spid="182" grpId="0"/>
      <p:bldP spid="182" grpId="1"/>
      <p:bldP spid="183" grpId="0"/>
      <p:bldP spid="183" grpId="1"/>
      <p:bldP spid="184" grpId="0"/>
      <p:bldP spid="184" grpId="1"/>
      <p:bldP spid="185" grpId="0"/>
      <p:bldP spid="185" grpId="1"/>
      <p:bldP spid="186" grpId="0"/>
      <p:bldP spid="186" grpId="1"/>
      <p:bldP spid="187" grpId="0"/>
      <p:bldP spid="187" grpId="1"/>
      <p:bldP spid="188" grpId="0"/>
      <p:bldP spid="188" grpId="1"/>
      <p:bldP spid="189" grpId="0"/>
      <p:bldP spid="189" grpId="1"/>
      <p:bldP spid="190" grpId="0"/>
      <p:bldP spid="190" grpId="1"/>
      <p:bldP spid="191" grpId="0"/>
      <p:bldP spid="191" grpId="1"/>
      <p:bldP spid="192" grpId="0"/>
      <p:bldP spid="192" grpId="1"/>
      <p:bldP spid="193" grpId="0"/>
      <p:bldP spid="193" grpId="1"/>
      <p:bldP spid="194" grpId="0"/>
      <p:bldP spid="194" grpId="1"/>
      <p:bldP spid="195" grpId="0"/>
      <p:bldP spid="195" grpId="1"/>
      <p:bldP spid="196" grpId="0"/>
      <p:bldP spid="196" grpId="1"/>
      <p:bldP spid="197" grpId="0"/>
      <p:bldP spid="197" grpId="1"/>
      <p:bldP spid="198" grpId="0"/>
      <p:bldP spid="198" grpId="1"/>
      <p:bldP spid="199" grpId="0"/>
      <p:bldP spid="199" grpId="1"/>
      <p:bldP spid="200" grpId="0"/>
      <p:bldP spid="200" grpId="1"/>
      <p:bldP spid="201" grpId="0"/>
      <p:bldP spid="201" grpId="1"/>
      <p:bldP spid="202" grpId="0"/>
      <p:bldP spid="202" grpId="1"/>
      <p:bldP spid="203" grpId="0"/>
      <p:bldP spid="203" grpId="1"/>
      <p:bldP spid="204" grpId="0"/>
      <p:bldP spid="204" grpId="1"/>
      <p:bldP spid="205" grpId="0"/>
      <p:bldP spid="205" grpId="1"/>
      <p:bldP spid="206" grpId="0"/>
      <p:bldP spid="206" grpId="1"/>
      <p:bldP spid="207" grpId="0"/>
      <p:bldP spid="207" grpId="1"/>
      <p:bldP spid="208" grpId="0"/>
      <p:bldP spid="208" grpId="1"/>
      <p:bldP spid="209" grpId="0"/>
      <p:bldP spid="209" grpId="1"/>
      <p:bldP spid="210" grpId="0"/>
      <p:bldP spid="13" grpId="0"/>
      <p:bldP spid="15" grpId="0"/>
      <p:bldP spid="16" grpId="0"/>
      <p:bldP spid="17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-85060" y="1905000"/>
            <a:ext cx="9144000" cy="1981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 smtClean="0">
              <a:solidFill>
                <a:prstClr val="white"/>
              </a:solidFill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85060" y="4152900"/>
            <a:ext cx="9058940" cy="18669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 smtClean="0">
              <a:solidFill>
                <a:prstClr val="white"/>
              </a:solidFill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0" y="2095500"/>
            <a:ext cx="9058940" cy="2705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prstClr val="white"/>
                </a:solidFill>
              </a:rPr>
              <a:t>These 9 to 12 items, </a:t>
            </a:r>
            <a:r>
              <a:rPr lang="en-US" dirty="0" smtClean="0">
                <a:solidFill>
                  <a:prstClr val="white"/>
                </a:solidFill>
              </a:rPr>
              <a:t>from your list </a:t>
            </a:r>
            <a:r>
              <a:rPr lang="en-US" b="1" dirty="0" smtClean="0">
                <a:solidFill>
                  <a:prstClr val="white"/>
                </a:solidFill>
              </a:rPr>
              <a:t>of</a:t>
            </a:r>
            <a:r>
              <a:rPr lang="en-US" dirty="0" smtClean="0">
                <a:solidFill>
                  <a:prstClr val="white"/>
                </a:solidFill>
              </a:rPr>
              <a:t> nearly 50 or more </a:t>
            </a:r>
            <a:r>
              <a:rPr lang="en-US" b="1" dirty="0" smtClean="0">
                <a:solidFill>
                  <a:prstClr val="white"/>
                </a:solidFill>
              </a:rPr>
              <a:t>targeted </a:t>
            </a:r>
          </a:p>
          <a:p>
            <a:r>
              <a:rPr lang="en-US" b="1" dirty="0" smtClean="0">
                <a:solidFill>
                  <a:prstClr val="white"/>
                </a:solidFill>
              </a:rPr>
              <a:t>wish and question statements, shape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0" y="4267200"/>
            <a:ext cx="9058940" cy="800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prstClr val="white"/>
                </a:solidFill>
              </a:rPr>
              <a:t> your</a:t>
            </a:r>
            <a:r>
              <a:rPr lang="en-US" dirty="0" smtClean="0">
                <a:solidFill>
                  <a:prstClr val="white"/>
                </a:solidFill>
              </a:rPr>
              <a:t> personal </a:t>
            </a:r>
            <a:r>
              <a:rPr lang="en-US" b="1" dirty="0" smtClean="0">
                <a:solidFill>
                  <a:prstClr val="white"/>
                </a:solidFill>
              </a:rPr>
              <a:t>hit-list</a:t>
            </a:r>
            <a:r>
              <a:rPr lang="en-US" dirty="0">
                <a:solidFill>
                  <a:prstClr val="white"/>
                </a:solidFill>
              </a:rPr>
              <a:t> </a:t>
            </a:r>
            <a:r>
              <a:rPr lang="en-US" dirty="0" smtClean="0">
                <a:solidFill>
                  <a:prstClr val="white"/>
                </a:solidFill>
              </a:rPr>
              <a:t>of specific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0" y="5029200"/>
            <a:ext cx="9058940" cy="800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details for </a:t>
            </a:r>
            <a:r>
              <a:rPr lang="en-US" b="1" dirty="0" smtClean="0">
                <a:solidFill>
                  <a:prstClr val="white"/>
                </a:solidFill>
              </a:rPr>
              <a:t>crafting </a:t>
            </a:r>
            <a:r>
              <a:rPr lang="en-US" dirty="0">
                <a:solidFill>
                  <a:prstClr val="white"/>
                </a:solidFill>
              </a:rPr>
              <a:t>a</a:t>
            </a:r>
            <a:r>
              <a:rPr lang="en-US" dirty="0" smtClean="0">
                <a:solidFill>
                  <a:prstClr val="white"/>
                </a:solidFill>
              </a:rPr>
              <a:t> comprehensive </a:t>
            </a: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85060" y="5676900"/>
            <a:ext cx="9058940" cy="800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prstClr val="white"/>
                </a:solidFill>
              </a:rPr>
              <a:t> </a:t>
            </a:r>
            <a:r>
              <a:rPr lang="en-US" dirty="0" smtClean="0">
                <a:solidFill>
                  <a:prstClr val="white"/>
                </a:solidFill>
              </a:rPr>
              <a:t>and </a:t>
            </a:r>
            <a:r>
              <a:rPr lang="en-US" b="1" dirty="0" smtClean="0">
                <a:solidFill>
                  <a:prstClr val="white"/>
                </a:solidFill>
              </a:rPr>
              <a:t>effective solutions strategy.</a:t>
            </a: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0" y="0"/>
            <a:ext cx="91440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b="1" dirty="0" smtClean="0">
                <a:solidFill>
                  <a:prstClr val="white"/>
                </a:solidFill>
              </a:rPr>
              <a:t>FOR MORE THAN ONE SPARK/</a:t>
            </a:r>
          </a:p>
          <a:p>
            <a:pPr algn="r"/>
            <a:r>
              <a:rPr lang="en-US" b="1" dirty="0" smtClean="0">
                <a:solidFill>
                  <a:prstClr val="white"/>
                </a:solidFill>
              </a:rPr>
              <a:t>Several multiple high resonance items:</a:t>
            </a:r>
            <a:endParaRPr lang="en-US" b="1" u="sng" dirty="0" smtClean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2784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1905000"/>
            <a:ext cx="9144000" cy="1981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 smtClean="0">
              <a:solidFill>
                <a:prstClr val="white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838200"/>
            <a:ext cx="905894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Once you’ve identified </a:t>
            </a:r>
            <a:r>
              <a:rPr lang="en-US" u="sng" dirty="0" smtClean="0">
                <a:solidFill>
                  <a:prstClr val="white"/>
                </a:solidFill>
              </a:rPr>
              <a:t>your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1219200"/>
            <a:ext cx="905894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u="sng" dirty="0" smtClean="0">
                <a:solidFill>
                  <a:prstClr val="white"/>
                </a:solidFill>
              </a:rPr>
              <a:t>9 to 12 active high resonance sparks</a:t>
            </a:r>
            <a:r>
              <a:rPr lang="en-US" dirty="0" smtClean="0">
                <a:solidFill>
                  <a:prstClr val="white"/>
                </a:solidFill>
              </a:rPr>
              <a:t> ….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85060" y="3200400"/>
            <a:ext cx="9058940" cy="18669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 smtClean="0">
              <a:solidFill>
                <a:prstClr val="white"/>
              </a:solidFill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0" y="3238500"/>
            <a:ext cx="9144000" cy="10287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Write each item on its own line, unless</a:t>
            </a: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85060" y="1752600"/>
            <a:ext cx="9058940" cy="2057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prstClr val="white"/>
                </a:solidFill>
              </a:rPr>
              <a:t>t</a:t>
            </a:r>
            <a:r>
              <a:rPr lang="en-US" dirty="0" smtClean="0">
                <a:solidFill>
                  <a:prstClr val="white"/>
                </a:solidFill>
              </a:rPr>
              <a:t>ake a moment to</a:t>
            </a:r>
          </a:p>
          <a:p>
            <a:r>
              <a:rPr lang="en-US" b="1" dirty="0" smtClean="0">
                <a:solidFill>
                  <a:prstClr val="white"/>
                </a:solidFill>
              </a:rPr>
              <a:t> list your hit-list separately</a:t>
            </a:r>
          </a:p>
          <a:p>
            <a:r>
              <a:rPr lang="en-US" dirty="0">
                <a:solidFill>
                  <a:prstClr val="white"/>
                </a:solidFill>
              </a:rPr>
              <a:t>o</a:t>
            </a:r>
            <a:r>
              <a:rPr lang="en-US" dirty="0" smtClean="0">
                <a:solidFill>
                  <a:prstClr val="white"/>
                </a:solidFill>
              </a:rPr>
              <a:t>n a new sheet of paper.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85060" y="3733800"/>
            <a:ext cx="9058940" cy="10287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you have Post-It’s ™ available to you.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8860" y="4495800"/>
            <a:ext cx="905894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If you do have Post-It’s™ then,…</a:t>
            </a: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8860" y="5029200"/>
            <a:ext cx="9135140" cy="1447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just use one Post-It™ per </a:t>
            </a:r>
          </a:p>
          <a:p>
            <a:r>
              <a:rPr lang="en-US" dirty="0">
                <a:solidFill>
                  <a:prstClr val="white"/>
                </a:solidFill>
              </a:rPr>
              <a:t>s</a:t>
            </a:r>
            <a:r>
              <a:rPr lang="en-US" dirty="0" smtClean="0">
                <a:solidFill>
                  <a:prstClr val="white"/>
                </a:solidFill>
              </a:rPr>
              <a:t>park (i.e. hit-list wish or question).</a:t>
            </a: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0" y="0"/>
            <a:ext cx="91440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b="1" dirty="0" smtClean="0">
                <a:solidFill>
                  <a:prstClr val="white"/>
                </a:solidFill>
              </a:rPr>
              <a:t>FOR MORE THAN ONE SPARK/</a:t>
            </a:r>
          </a:p>
          <a:p>
            <a:pPr algn="r"/>
            <a:r>
              <a:rPr lang="en-US" b="1" dirty="0" smtClean="0">
                <a:solidFill>
                  <a:prstClr val="white"/>
                </a:solidFill>
              </a:rPr>
              <a:t>Several multiple high resonance items:</a:t>
            </a:r>
            <a:endParaRPr lang="en-US" b="1" u="sng" dirty="0" smtClean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8215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4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3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21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3000"/>
                            </p:stCondLst>
                            <p:childTnLst>
                              <p:par>
                                <p:cTn id="25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0"/>
                            </p:stCondLst>
                            <p:childTnLst>
                              <p:par>
                                <p:cTn id="29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4" grpId="0"/>
      <p:bldP spid="15" grpId="0"/>
      <p:bldP spid="10" grpId="0"/>
      <p:bldP spid="12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1905000"/>
            <a:ext cx="9144000" cy="1981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 smtClean="0">
              <a:solidFill>
                <a:prstClr val="white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85060" y="647700"/>
            <a:ext cx="9058940" cy="8763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Now that </a:t>
            </a:r>
            <a:r>
              <a:rPr lang="en-US" u="sng" dirty="0" smtClean="0">
                <a:solidFill>
                  <a:prstClr val="white"/>
                </a:solidFill>
              </a:rPr>
              <a:t>your top 9 to 12 most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8860" y="1143000"/>
            <a:ext cx="913514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 </a:t>
            </a:r>
            <a:r>
              <a:rPr lang="en-US" u="sng" dirty="0" smtClean="0">
                <a:solidFill>
                  <a:prstClr val="white"/>
                </a:solidFill>
              </a:rPr>
              <a:t>desired goals</a:t>
            </a:r>
            <a:r>
              <a:rPr lang="en-US" dirty="0" smtClean="0">
                <a:solidFill>
                  <a:prstClr val="white"/>
                </a:solidFill>
              </a:rPr>
              <a:t> are separated,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85060" y="3200400"/>
            <a:ext cx="9058940" cy="18669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 smtClean="0">
              <a:solidFill>
                <a:prstClr val="white"/>
              </a:solidFill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0" y="2590800"/>
            <a:ext cx="86106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 smtClean="0">
                <a:solidFill>
                  <a:prstClr val="white"/>
                </a:solidFill>
              </a:rPr>
              <a:t>Might any items on this hit-list</a:t>
            </a:r>
          </a:p>
          <a:p>
            <a:pPr algn="l"/>
            <a:r>
              <a:rPr lang="en-US" dirty="0" smtClean="0">
                <a:solidFill>
                  <a:prstClr val="white"/>
                </a:solidFill>
              </a:rPr>
              <a:t>be connected to any of the others?</a:t>
            </a: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85060" y="1752600"/>
            <a:ext cx="905894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prstClr val="white"/>
                </a:solidFill>
              </a:rPr>
              <a:t>l</a:t>
            </a:r>
            <a:r>
              <a:rPr lang="en-US" dirty="0" smtClean="0">
                <a:solidFill>
                  <a:prstClr val="white"/>
                </a:solidFill>
              </a:rPr>
              <a:t>ook them over and take notice,…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8860" y="3543300"/>
            <a:ext cx="9135140" cy="14859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 smtClean="0">
                <a:solidFill>
                  <a:prstClr val="white"/>
                </a:solidFill>
              </a:rPr>
              <a:t>Are there any  themes, patterns, or direct  relationships</a:t>
            </a:r>
            <a:r>
              <a:rPr lang="en-US" dirty="0">
                <a:solidFill>
                  <a:prstClr val="white"/>
                </a:solidFill>
              </a:rPr>
              <a:t> </a:t>
            </a:r>
            <a:r>
              <a:rPr lang="en-US" dirty="0" smtClean="0">
                <a:solidFill>
                  <a:prstClr val="white"/>
                </a:solidFill>
              </a:rPr>
              <a:t>here?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4538330" y="2133600"/>
            <a:ext cx="460567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dirty="0" smtClean="0">
                <a:solidFill>
                  <a:prstClr val="white"/>
                </a:solidFill>
              </a:rPr>
              <a:t>ask yourself:</a:t>
            </a: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8860" y="4724400"/>
            <a:ext cx="4529470" cy="2133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If there aren’t any, no need to create a relationship.</a:t>
            </a: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4538330" y="4572000"/>
            <a:ext cx="4605670" cy="228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If there are some then they’ll be easy to spot.</a:t>
            </a: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0" y="0"/>
            <a:ext cx="91440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b="1" dirty="0" smtClean="0">
                <a:solidFill>
                  <a:prstClr val="white"/>
                </a:solidFill>
              </a:rPr>
              <a:t>FOR MORE THAN ONE SPARK/</a:t>
            </a:r>
          </a:p>
          <a:p>
            <a:pPr algn="r"/>
            <a:r>
              <a:rPr lang="en-US" b="1" dirty="0" smtClean="0">
                <a:solidFill>
                  <a:prstClr val="white"/>
                </a:solidFill>
              </a:rPr>
              <a:t>Several multiple high resonance items:</a:t>
            </a:r>
            <a:endParaRPr lang="en-US" b="1" u="sng" dirty="0" smtClean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9606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000"/>
                            </p:stCondLst>
                            <p:childTnLst>
                              <p:par>
                                <p:cTn id="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000"/>
                            </p:stCondLst>
                            <p:childTnLst>
                              <p:par>
                                <p:cTn id="2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4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6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4" grpId="1"/>
      <p:bldP spid="15" grpId="0"/>
      <p:bldP spid="15" grpId="1"/>
      <p:bldP spid="10" grpId="0"/>
      <p:bldP spid="10" grpId="1"/>
      <p:bldP spid="16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4800600"/>
            <a:ext cx="9144000" cy="1981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 smtClean="0">
              <a:solidFill>
                <a:prstClr val="white"/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0" y="1143000"/>
            <a:ext cx="9144000" cy="2819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using some of the following symbols, to establish like-pairs or like-groups of items within </a:t>
            </a:r>
            <a:r>
              <a:rPr lang="en-US" dirty="0">
                <a:solidFill>
                  <a:prstClr val="white"/>
                </a:solidFill>
              </a:rPr>
              <a:t>a</a:t>
            </a:r>
            <a:r>
              <a:rPr lang="en-US" dirty="0" smtClean="0">
                <a:solidFill>
                  <a:prstClr val="white"/>
                </a:solidFill>
              </a:rPr>
              <a:t> theme </a:t>
            </a:r>
          </a:p>
          <a:p>
            <a:r>
              <a:rPr lang="en-US" dirty="0">
                <a:solidFill>
                  <a:prstClr val="white"/>
                </a:solidFill>
              </a:rPr>
              <a:t>w</a:t>
            </a:r>
            <a:r>
              <a:rPr lang="en-US" dirty="0" smtClean="0">
                <a:solidFill>
                  <a:prstClr val="white"/>
                </a:solidFill>
              </a:rPr>
              <a:t>ill make your work go smoothly.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3733800"/>
            <a:ext cx="9144000" cy="1447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!	 $	 #	 *	 ^	~ 	</a:t>
            </a:r>
          </a:p>
          <a:p>
            <a:r>
              <a:rPr lang="en-US" dirty="0" smtClean="0">
                <a:solidFill>
                  <a:prstClr val="white"/>
                </a:solidFill>
              </a:rPr>
              <a:t>+	?	€	◊	□	○	∞  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685800"/>
            <a:ext cx="91440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If you are using regular paper,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5029200"/>
            <a:ext cx="91440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If you’re using Post-Its™ ,… 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0" y="5486400"/>
            <a:ext cx="9144000" cy="1447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prstClr val="white"/>
                </a:solidFill>
              </a:rPr>
              <a:t>s</a:t>
            </a:r>
            <a:r>
              <a:rPr lang="en-US" dirty="0" smtClean="0">
                <a:solidFill>
                  <a:prstClr val="white"/>
                </a:solidFill>
              </a:rPr>
              <a:t>imply move them, arranging them in proximity to their “relatives.”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0" y="0"/>
            <a:ext cx="91440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b="1" dirty="0" smtClean="0">
                <a:solidFill>
                  <a:prstClr val="white"/>
                </a:solidFill>
              </a:rPr>
              <a:t>Continued: FOR MORE THAN ONE SPARK/</a:t>
            </a:r>
          </a:p>
          <a:p>
            <a:pPr algn="r"/>
            <a:r>
              <a:rPr lang="en-US" b="1" dirty="0" smtClean="0">
                <a:solidFill>
                  <a:prstClr val="white"/>
                </a:solidFill>
              </a:rPr>
              <a:t>Several multiple high resonance items:</a:t>
            </a:r>
            <a:endParaRPr lang="en-US" b="1" u="sng" dirty="0" smtClean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4289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6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4800600"/>
            <a:ext cx="9144000" cy="1981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 smtClean="0">
              <a:solidFill>
                <a:prstClr val="white"/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0" y="609600"/>
            <a:ext cx="9144000" cy="3429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 smtClean="0">
                <a:solidFill>
                  <a:prstClr val="white"/>
                </a:solidFill>
              </a:rPr>
              <a:t>Using regular paper, the like-pairs or like-groups of high resonance items  </a:t>
            </a:r>
          </a:p>
          <a:p>
            <a:pPr algn="l"/>
            <a:r>
              <a:rPr lang="en-US" dirty="0" smtClean="0">
                <a:solidFill>
                  <a:prstClr val="white"/>
                </a:solidFill>
              </a:rPr>
              <a:t>you’ve formed and categorized beneath a symbol will be called a </a:t>
            </a:r>
            <a:r>
              <a:rPr lang="en-US" b="1" dirty="0" smtClean="0">
                <a:solidFill>
                  <a:prstClr val="white"/>
                </a:solidFill>
              </a:rPr>
              <a:t>cluster</a:t>
            </a:r>
            <a:r>
              <a:rPr lang="en-US" dirty="0" smtClean="0">
                <a:solidFill>
                  <a:prstClr val="white"/>
                </a:solidFill>
              </a:rPr>
              <a:t>.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343400" y="3048000"/>
            <a:ext cx="4876800" cy="2133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 $	 #	 *	 ^</a:t>
            </a:r>
          </a:p>
          <a:p>
            <a:r>
              <a:rPr lang="en-US" dirty="0" smtClean="0">
                <a:solidFill>
                  <a:prstClr val="white"/>
                </a:solidFill>
              </a:rPr>
              <a:t> ~ </a:t>
            </a:r>
            <a:r>
              <a:rPr lang="en-US" dirty="0">
                <a:solidFill>
                  <a:prstClr val="white"/>
                </a:solidFill>
              </a:rPr>
              <a:t> </a:t>
            </a:r>
            <a:r>
              <a:rPr lang="en-US" dirty="0" smtClean="0">
                <a:solidFill>
                  <a:prstClr val="white"/>
                </a:solidFill>
              </a:rPr>
              <a:t>  +	?	€	!	</a:t>
            </a:r>
          </a:p>
          <a:p>
            <a:r>
              <a:rPr lang="en-US" dirty="0" smtClean="0">
                <a:solidFill>
                  <a:prstClr val="white"/>
                </a:solidFill>
              </a:rPr>
              <a:t>◊	□	○	∞  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0" y="4038600"/>
            <a:ext cx="9144000" cy="2895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 smtClean="0">
                <a:solidFill>
                  <a:prstClr val="white"/>
                </a:solidFill>
              </a:rPr>
              <a:t>Using Post-Its™ the </a:t>
            </a:r>
          </a:p>
          <a:p>
            <a:pPr algn="l"/>
            <a:r>
              <a:rPr lang="en-US" dirty="0" smtClean="0">
                <a:solidFill>
                  <a:prstClr val="white"/>
                </a:solidFill>
              </a:rPr>
              <a:t>arrangements of your linked or “related” high resonance items are your </a:t>
            </a:r>
            <a:r>
              <a:rPr lang="en-US" b="1" dirty="0" smtClean="0">
                <a:solidFill>
                  <a:prstClr val="white"/>
                </a:solidFill>
              </a:rPr>
              <a:t>clusters</a:t>
            </a:r>
            <a:r>
              <a:rPr lang="en-US" dirty="0" smtClean="0">
                <a:solidFill>
                  <a:prstClr val="white"/>
                </a:solidFill>
              </a:rPr>
              <a:t>.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91440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b="1" dirty="0" smtClean="0">
                <a:solidFill>
                  <a:prstClr val="white"/>
                </a:solidFill>
              </a:rPr>
              <a:t>Continued: FOR MORE THAN ONE SPARK/</a:t>
            </a:r>
          </a:p>
          <a:p>
            <a:pPr algn="r"/>
            <a:r>
              <a:rPr lang="en-US" b="1" dirty="0" smtClean="0">
                <a:solidFill>
                  <a:prstClr val="white"/>
                </a:solidFill>
              </a:rPr>
              <a:t>Several multiple high resonance items:</a:t>
            </a:r>
            <a:endParaRPr lang="en-US" b="1" u="sng" dirty="0" smtClean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9810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4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7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4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3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9" grpId="0"/>
      <p:bldP spid="9" grpId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7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476</TotalTime>
  <Words>906</Words>
  <Application>Microsoft Office PowerPoint</Application>
  <PresentationFormat>On-screen Show (4:3)</PresentationFormat>
  <Paragraphs>284</Paragraphs>
  <Slides>11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8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Office Theme</vt:lpstr>
      <vt:lpstr>1_Office Theme</vt:lpstr>
      <vt:lpstr>2_Office Theme</vt:lpstr>
      <vt:lpstr>3_Office Theme</vt:lpstr>
      <vt:lpstr>4_Office Theme</vt:lpstr>
      <vt:lpstr>5_Office Theme</vt:lpstr>
      <vt:lpstr>6_Office Theme</vt:lpstr>
      <vt:lpstr>7_Office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Phanie</dc:creator>
  <cp:lastModifiedBy>Phanie</cp:lastModifiedBy>
  <cp:revision>21</cp:revision>
  <dcterms:created xsi:type="dcterms:W3CDTF">2012-02-20T00:13:28Z</dcterms:created>
  <dcterms:modified xsi:type="dcterms:W3CDTF">2012-04-01T01:58:26Z</dcterms:modified>
</cp:coreProperties>
</file>