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80563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70061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94703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7047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1908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8528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1876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75745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241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16368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792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3213AC-4455-45AF-BDC4-278AC58D64F0}" type="datetimeFigureOut">
              <a:rPr lang="en-US" smtClean="0"/>
              <a:t>5/9/2012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CDF568-5DE5-4338-BF87-612D06FFC3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170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appendix%20d3.pdf" TargetMode="External"/><Relationship Id="rId2" Type="http://schemas.openxmlformats.org/officeDocument/2006/relationships/hyperlink" Target="appendix%20d1.pdf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2B%20-%20exploring%20CREATED%20HEALTH%20CREATING%20WELLNESS%20&amp;%20CREATIVITY_productivity_CORRELATES%20selected%20quotes%20v%202.pptx" TargetMode="External"/><Relationship Id="rId5" Type="http://schemas.openxmlformats.org/officeDocument/2006/relationships/hyperlink" Target="2A%20-%20explore%20a%20challenge%20experiment%20-%20PROACTIVE%20PARTICIPATION%20REQUIRED.pptx" TargetMode="External"/><Relationship Id="rId4" Type="http://schemas.openxmlformats.org/officeDocument/2006/relationships/hyperlink" Target="appendix%20d2.pd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 txBox="1">
            <a:spLocks/>
          </p:cNvSpPr>
          <p:nvPr/>
        </p:nvSpPr>
        <p:spPr>
          <a:xfrm>
            <a:off x="0" y="4800600"/>
            <a:ext cx="9144000" cy="1981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dirty="0" smtClean="0">
              <a:solidFill>
                <a:prstClr val="black"/>
              </a:solidFill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0" y="-76200"/>
            <a:ext cx="6705600" cy="7162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b="1" dirty="0" smtClean="0">
                <a:solidFill>
                  <a:prstClr val="black"/>
                </a:solidFill>
              </a:rPr>
              <a:t>Need to make contact, </a:t>
            </a:r>
          </a:p>
          <a:p>
            <a:pPr algn="l"/>
            <a:r>
              <a:rPr lang="en-US" u="sng" dirty="0" smtClean="0">
                <a:solidFill>
                  <a:prstClr val="black"/>
                </a:solidFill>
              </a:rPr>
              <a:t>OR</a:t>
            </a:r>
            <a:r>
              <a:rPr lang="en-US" b="1" dirty="0" smtClean="0">
                <a:solidFill>
                  <a:prstClr val="black"/>
                </a:solidFill>
              </a:rPr>
              <a:t> looking for </a:t>
            </a:r>
          </a:p>
          <a:p>
            <a:pPr algn="l"/>
            <a:r>
              <a:rPr lang="en-US" b="1" dirty="0" smtClean="0">
                <a:solidFill>
                  <a:prstClr val="black"/>
                </a:solidFill>
              </a:rPr>
              <a:t>additional assistance?</a:t>
            </a:r>
          </a:p>
          <a:p>
            <a:pPr algn="r"/>
            <a:r>
              <a:rPr lang="en-US" dirty="0" smtClean="0">
                <a:solidFill>
                  <a:prstClr val="black"/>
                </a:solidFill>
                <a:hlinkClick r:id="rId2" action="ppaction://hlinkfile"/>
              </a:rPr>
              <a:t>[CLICK HERE]</a:t>
            </a:r>
            <a:endParaRPr lang="en-US" dirty="0" smtClean="0">
              <a:solidFill>
                <a:prstClr val="black"/>
              </a:solidFill>
            </a:endParaRPr>
          </a:p>
          <a:p>
            <a:pPr algn="l"/>
            <a:r>
              <a:rPr lang="en-US" b="1" dirty="0" smtClean="0">
                <a:solidFill>
                  <a:prstClr val="black"/>
                </a:solidFill>
              </a:rPr>
              <a:t>Searching for the sources of this product’s content, </a:t>
            </a:r>
            <a:r>
              <a:rPr lang="en-US" u="sng" dirty="0" smtClean="0">
                <a:solidFill>
                  <a:prstClr val="black"/>
                </a:solidFill>
              </a:rPr>
              <a:t>OR</a:t>
            </a:r>
          </a:p>
          <a:p>
            <a:pPr algn="l"/>
            <a:r>
              <a:rPr lang="en-US" b="1" dirty="0">
                <a:solidFill>
                  <a:prstClr val="black"/>
                </a:solidFill>
              </a:rPr>
              <a:t>a</a:t>
            </a:r>
            <a:r>
              <a:rPr lang="en-US" b="1" dirty="0" smtClean="0">
                <a:solidFill>
                  <a:prstClr val="black"/>
                </a:solidFill>
              </a:rPr>
              <a:t>dditional resources to explore &amp; extend your learning?</a:t>
            </a:r>
            <a:r>
              <a:rPr lang="en-US" dirty="0" smtClean="0">
                <a:solidFill>
                  <a:prstClr val="black"/>
                </a:solidFill>
              </a:rPr>
              <a:t> </a:t>
            </a:r>
          </a:p>
          <a:p>
            <a:pPr algn="r"/>
            <a:r>
              <a:rPr lang="en-US" dirty="0" smtClean="0">
                <a:solidFill>
                  <a:prstClr val="black"/>
                </a:solidFill>
                <a:hlinkClick r:id="rId3" action="ppaction://hlinkfile"/>
              </a:rPr>
              <a:t>[CLICK HERE]</a:t>
            </a:r>
            <a:r>
              <a:rPr lang="en-US" dirty="0" smtClean="0">
                <a:solidFill>
                  <a:prstClr val="black"/>
                </a:solidFill>
              </a:rPr>
              <a:t> </a:t>
            </a:r>
          </a:p>
          <a:p>
            <a:pPr algn="l"/>
            <a:r>
              <a:rPr lang="en-US" b="1" dirty="0" smtClean="0">
                <a:solidFill>
                  <a:prstClr val="black"/>
                </a:solidFill>
              </a:rPr>
              <a:t>Ready for answers to your questions about Creativity Science &amp; facilitation, </a:t>
            </a:r>
            <a:r>
              <a:rPr lang="en-US" u="sng" dirty="0" smtClean="0">
                <a:solidFill>
                  <a:prstClr val="black"/>
                </a:solidFill>
              </a:rPr>
              <a:t>OR</a:t>
            </a:r>
            <a:r>
              <a:rPr lang="en-US" b="1" dirty="0" smtClean="0">
                <a:solidFill>
                  <a:prstClr val="black"/>
                </a:solidFill>
              </a:rPr>
              <a:t> curious about Stephanie </a:t>
            </a:r>
            <a:r>
              <a:rPr lang="en-US" b="1" dirty="0" err="1" smtClean="0">
                <a:solidFill>
                  <a:prstClr val="black"/>
                </a:solidFill>
              </a:rPr>
              <a:t>Belhomme</a:t>
            </a:r>
            <a:r>
              <a:rPr lang="en-US" b="1" dirty="0" smtClean="0">
                <a:solidFill>
                  <a:prstClr val="black"/>
                </a:solidFill>
              </a:rPr>
              <a:t>?</a:t>
            </a:r>
            <a:r>
              <a:rPr lang="en-US" dirty="0" smtClean="0">
                <a:solidFill>
                  <a:prstClr val="black"/>
                </a:solidFill>
              </a:rPr>
              <a:t> </a:t>
            </a:r>
          </a:p>
          <a:p>
            <a:pPr algn="r"/>
            <a:r>
              <a:rPr lang="en-US" dirty="0" smtClean="0">
                <a:solidFill>
                  <a:prstClr val="black"/>
                </a:solidFill>
                <a:hlinkClick r:id="rId4" action="ppaction://hlinkfile"/>
              </a:rPr>
              <a:t>[CLICK HERE]</a:t>
            </a:r>
            <a:endParaRPr lang="en-US" dirty="0" smtClean="0">
              <a:solidFill>
                <a:prstClr val="black"/>
              </a:solidFill>
            </a:endParaRPr>
          </a:p>
        </p:txBody>
      </p:sp>
      <p:sp>
        <p:nvSpPr>
          <p:cNvPr id="7" name="Title 1"/>
          <p:cNvSpPr txBox="1">
            <a:spLocks/>
          </p:cNvSpPr>
          <p:nvPr/>
        </p:nvSpPr>
        <p:spPr>
          <a:xfrm>
            <a:off x="6172200" y="-533400"/>
            <a:ext cx="3048000" cy="762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endParaRPr lang="en-US" dirty="0" smtClean="0">
              <a:solidFill>
                <a:prstClr val="black"/>
              </a:solidFill>
            </a:endParaRPr>
          </a:p>
          <a:p>
            <a:pPr algn="r"/>
            <a:endParaRPr lang="en-US" dirty="0">
              <a:solidFill>
                <a:prstClr val="black"/>
              </a:solidFill>
            </a:endParaRPr>
          </a:p>
          <a:p>
            <a:pPr algn="r"/>
            <a:endParaRPr lang="en-US" dirty="0" smtClean="0">
              <a:solidFill>
                <a:prstClr val="black"/>
              </a:solidFill>
            </a:endParaRPr>
          </a:p>
          <a:p>
            <a:pPr algn="r"/>
            <a:r>
              <a:rPr lang="en-US" dirty="0" smtClean="0">
                <a:solidFill>
                  <a:prstClr val="black"/>
                </a:solidFill>
              </a:rPr>
              <a:t>Return to explore a challenge: </a:t>
            </a:r>
            <a:r>
              <a:rPr lang="en-US" dirty="0" smtClean="0">
                <a:solidFill>
                  <a:prstClr val="black"/>
                </a:solidFill>
                <a:hlinkClick r:id="rId5" action="ppaction://hlinkpres?slideindex=1&amp;slidetitle="/>
              </a:rPr>
              <a:t>[HERE]</a:t>
            </a:r>
            <a:endParaRPr lang="en-US" dirty="0" smtClean="0">
              <a:solidFill>
                <a:prstClr val="black"/>
              </a:solidFill>
            </a:endParaRPr>
          </a:p>
          <a:p>
            <a:pPr algn="r"/>
            <a:endParaRPr lang="en-US" dirty="0" smtClean="0">
              <a:solidFill>
                <a:prstClr val="black"/>
              </a:solidFill>
            </a:endParaRPr>
          </a:p>
          <a:p>
            <a:pPr algn="r"/>
            <a:r>
              <a:rPr lang="en-US" dirty="0" smtClean="0">
                <a:solidFill>
                  <a:prstClr val="black"/>
                </a:solidFill>
              </a:rPr>
              <a:t>Return to explore “Created Health Creating Wellness &amp; Creativity”</a:t>
            </a:r>
          </a:p>
          <a:p>
            <a:pPr algn="r"/>
            <a:r>
              <a:rPr lang="en-US" dirty="0" smtClean="0">
                <a:solidFill>
                  <a:prstClr val="black"/>
                </a:solidFill>
                <a:hlinkClick r:id="rId6" action="ppaction://hlinkpres?slideindex=1&amp;slidetitle="/>
              </a:rPr>
              <a:t>[HERE]</a:t>
            </a:r>
            <a:r>
              <a:rPr lang="en-US" dirty="0" smtClean="0">
                <a:solidFill>
                  <a:prstClr val="black"/>
                </a:solidFill>
              </a:rPr>
              <a:t> </a:t>
            </a:r>
          </a:p>
          <a:p>
            <a:pPr algn="r"/>
            <a:endParaRPr lang="en-US" dirty="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63568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40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83</Words>
  <Application>Microsoft Office PowerPoint</Application>
  <PresentationFormat>On-screen Show (4:3)</PresentationFormat>
  <Paragraphs>16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Phanie</dc:creator>
  <cp:lastModifiedBy>Phanie</cp:lastModifiedBy>
  <cp:revision>7</cp:revision>
  <dcterms:created xsi:type="dcterms:W3CDTF">2012-03-05T18:43:34Z</dcterms:created>
  <dcterms:modified xsi:type="dcterms:W3CDTF">2012-05-10T01:50:24Z</dcterms:modified>
</cp:coreProperties>
</file>

<file path=docProps/thumbnail.jpeg>
</file>