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69" r:id="rId2"/>
    <p:sldId id="37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82" autoAdjust="0"/>
    <p:restoredTop sz="86329" autoAdjust="0"/>
  </p:normalViewPr>
  <p:slideViewPr>
    <p:cSldViewPr>
      <p:cViewPr>
        <p:scale>
          <a:sx n="36" d="100"/>
          <a:sy n="36" d="100"/>
        </p:scale>
        <p:origin x="-498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13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22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50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138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010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548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53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464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20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52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79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457200"/>
            <a:ext cx="8153400" cy="617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PHYSIOLOGICALSOCIOLOGICALPSYCHOLOGICAL</a:t>
            </a:r>
          </a:p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SOCIOLOGICALPSYCHOLOGICALPHYSIOLOGICAL</a:t>
            </a:r>
          </a:p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PSYCHOLOGICALSOCIOLOGICALPSYCHOLOGICAL</a:t>
            </a:r>
          </a:p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SOCIOLOGICALPHYSIOLOGICALPSYCHOLOGICAL</a:t>
            </a:r>
          </a:p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PHYSIOLOGICALPSYCHOLOGICALSOCIOLOGICAL</a:t>
            </a:r>
          </a:p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PSYCHOLOGICALPHYSIOLOGICALSOCIOLOGICAL</a:t>
            </a:r>
            <a:endParaRPr lang="en-US" sz="2200" dirty="0">
              <a:solidFill>
                <a:prstClr val="white">
                  <a:lumMod val="50000"/>
                </a:prstClr>
              </a:solidFill>
            </a:endParaRP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PHYSIOLOGICALSOCIOLOGICALPSYCHOLOGICAL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SOCIOLOGICALPSYCHOLOGICALPHYSIOLOGICAL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PSYCHOLOGICALSOCIOLOGICALPSYCHOLOGICAL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SOCIOLOGICALPHYSIOLOGICALPSYCHOLOGICAL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PHYSIOLOGICALPSYCHOLOGICALSOCIOLOGICAL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PSYCHOLOGICALPHYSIOLOGICALSOCIOLOGICAL</a:t>
            </a:r>
            <a:endParaRPr lang="en-US" sz="22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9144000" cy="24384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WHAT DID YOU THINK/FEEL ABOUT YOUR OWN BODYSCAPE, MINDSCAPE, AND RELATIONAL TERRAINS? 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6200" y="76200"/>
            <a:ext cx="95250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prstClr val="white"/>
                </a:solidFill>
              </a:rPr>
              <a:t>AS YOU EXPLORED THE SYNTHESIS, SYNERGY, AND SYMBIOSIS…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914400" y="1447800"/>
            <a:ext cx="8229600" cy="259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OF PHYSIOLOGICAL, PSYCHOLOGICAL, &amp; SOCIOLOGICAL CREATIVITY FACTORS…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76200" y="2667000"/>
            <a:ext cx="8534400" cy="3886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WHAT MIGHT HAVE YOU SEEN, HEARD, READ, THOUGHT, OR FELT RECENTLY THAT SEEMS TO HIT A CORD, STAND OUT, OR RESONATE FOR YOU IN LIGHT OF THIS INFORMATION-EXPERIENCE?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381000" y="0"/>
            <a:ext cx="8839200" cy="419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HOW MIGHT YOU BEGIN ADDRESSING ANY CONCERNS THAT HAVE ARISEN IN YOUR AWARENESS? or CREATE ASSISTANCE &amp; SUPPORT TO DO SO?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86000" y="3276600"/>
            <a:ext cx="67437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schemeClr val="bg1"/>
                </a:solidFill>
              </a:rPr>
              <a:t>OR EVEN YOUR MATERIAL ENVIRONMENT?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0" y="1943100"/>
            <a:ext cx="9067800" cy="5067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prstClr val="white"/>
                </a:solidFill>
              </a:rPr>
              <a:t>WHAT MIGHT BE ONE HABIT,  SYSTEM, OR THOUGHT THAT YOU ALREADY USE OR CARRY WITH YOU  THROUGHOUT YOUR ACTIVITIES, THAT NOW SEEMS TO BE A GREAT PLUS IN CREATING YOUR EXPERIENCES?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8100" y="-38100"/>
            <a:ext cx="9105900" cy="5676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WHAT MIGHT BE ONE NEW POTENTIAL HABIT, PROCESS, OR IDEA, THAT NOW SEEMS MORE MEANINGFUL TO PURSUE, EXPERIMENT WITH, &amp; INTEGRATE INTO YOUR ACTIVITIES, FOR CREATING BETTER EXPERIENCES?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6200" y="1219200"/>
            <a:ext cx="9067800" cy="5067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prstClr val="white"/>
                </a:solidFill>
              </a:rPr>
              <a:t>YOU MAY WANT SOMETHING ON HAND TO CAPTURE YOUR IMPRESSIONS &amp; REFLECTIONS.</a:t>
            </a:r>
            <a:endParaRPr lang="en-US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5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6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6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4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6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6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0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6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6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00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8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6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4000"/>
                            </p:stCondLst>
                            <p:childTnLst>
                              <p:par>
                                <p:cTn id="5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8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6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8000"/>
                            </p:stCondLst>
                            <p:childTnLst>
                              <p:par>
                                <p:cTn id="6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6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4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7" grpId="0"/>
      <p:bldP spid="17" grpId="1"/>
      <p:bldP spid="18" grpId="0"/>
      <p:bldP spid="18" grpId="1"/>
      <p:bldP spid="19" grpId="0"/>
      <p:bldP spid="30" grpId="0"/>
      <p:bldP spid="30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457200"/>
            <a:ext cx="8153400" cy="617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PHYSIOLOGICALSOCIOLOGICALPSYCHOLOGICAL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SOCIOLOGICALPSYCHOLOGICALPHYSIOLOGICAL</a:t>
            </a:r>
            <a:endParaRPr lang="en-US" sz="3200" dirty="0">
              <a:solidFill>
                <a:prstClr val="white">
                  <a:lumMod val="50000"/>
                </a:prstClr>
              </a:solidFill>
            </a:endParaRPr>
          </a:p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PSYCHOLOGICALSOCIOLOGICALPSYCHOLOGICAL</a:t>
            </a:r>
          </a:p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SOCIOLOGICALPHYSIOLOGICALPSYCHOLOGICAL</a:t>
            </a:r>
          </a:p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PHYSIOLOGICALPSYCHOLOGICALSOCIOLOGICAL</a:t>
            </a:r>
          </a:p>
          <a:p>
            <a:r>
              <a:rPr lang="en-US" sz="3200" dirty="0">
                <a:solidFill>
                  <a:prstClr val="white">
                    <a:lumMod val="50000"/>
                  </a:prstClr>
                </a:solidFill>
              </a:rPr>
              <a:t>PSYCHOLOGICALPHYSIOLOGICALSOCIOLOGICAL</a:t>
            </a:r>
            <a:endParaRPr lang="en-US" sz="2200" dirty="0">
              <a:solidFill>
                <a:prstClr val="white">
                  <a:lumMod val="50000"/>
                </a:prstClr>
              </a:solidFill>
            </a:endParaRP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PHYSIOLOGICALSOCIOLOGICALPSYCHOLOGICAL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SOCIOLOGICALPSYCHOLOGICALPHYSIOLOGICAL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PSYCHOLOGICALSOCIOLOGICALPSYCHOLOGICAL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SOCIOLOGICALPHYSIOLOGICALPSYCHOLOGICAL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PHYSIOLOGICALPSYCHOLOGICALSOCIOLOGICAL</a:t>
            </a:r>
          </a:p>
          <a:p>
            <a:r>
              <a:rPr lang="en-US" sz="3200" dirty="0" smtClean="0">
                <a:solidFill>
                  <a:prstClr val="white">
                    <a:lumMod val="50000"/>
                  </a:prstClr>
                </a:solidFill>
              </a:rPr>
              <a:t>PSYCHOLOGICALPHYSIOLOGICALSOCIOLOGICAL</a:t>
            </a:r>
            <a:endParaRPr lang="en-US" sz="22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4876800"/>
            <a:ext cx="91440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THE SYNTHESIS, SYNERGY, </a:t>
            </a:r>
            <a:r>
              <a:rPr lang="en-US" b="1" dirty="0" smtClean="0">
                <a:solidFill>
                  <a:prstClr val="white"/>
                </a:solidFill>
              </a:rPr>
              <a:t>AND </a:t>
            </a:r>
            <a:r>
              <a:rPr lang="en-US" b="1" dirty="0" smtClean="0">
                <a:solidFill>
                  <a:prstClr val="white"/>
                </a:solidFill>
              </a:rPr>
              <a:t>SYMBIOSIS…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-152400" y="1524000"/>
            <a:ext cx="9525000" cy="236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OF</a:t>
            </a:r>
          </a:p>
          <a:p>
            <a:r>
              <a:rPr lang="en-US" b="1" dirty="0" smtClean="0">
                <a:solidFill>
                  <a:prstClr val="white"/>
                </a:solidFill>
              </a:rPr>
              <a:t>CREATIVITY’S </a:t>
            </a:r>
          </a:p>
          <a:p>
            <a:r>
              <a:rPr lang="en-US" b="1" dirty="0" smtClean="0">
                <a:solidFill>
                  <a:prstClr val="white"/>
                </a:solidFill>
              </a:rPr>
              <a:t>PHYSIOLOGY, PSYCHOLOGY, &amp; SOCIOLOGY</a:t>
            </a:r>
          </a:p>
          <a:p>
            <a:r>
              <a:rPr lang="en-US" b="1" dirty="0" smtClean="0">
                <a:solidFill>
                  <a:prstClr val="white"/>
                </a:solidFill>
              </a:rPr>
              <a:t> </a:t>
            </a:r>
            <a:r>
              <a:rPr lang="en-US" b="1" u="sng" dirty="0" smtClean="0">
                <a:solidFill>
                  <a:prstClr val="white"/>
                </a:solidFill>
              </a:rPr>
              <a:t>MEAN FOR YOU?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81000"/>
            <a:ext cx="91440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prstClr val="white"/>
                </a:solidFill>
              </a:rPr>
              <a:t>WHAT MIGHT…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4495800"/>
            <a:ext cx="9220200" cy="236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TO UNCOVER, RECOVER, OR DISCOVER YOUR POSSIBILITIES</a:t>
            </a:r>
          </a:p>
          <a:p>
            <a:r>
              <a:rPr lang="en-US" b="1" dirty="0" smtClean="0">
                <a:solidFill>
                  <a:prstClr val="white"/>
                </a:solidFill>
              </a:rPr>
              <a:t>[CLICK HERE]</a:t>
            </a:r>
            <a:endParaRPr lang="en-US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18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4654</TotalTime>
  <Words>244</Words>
  <Application>Microsoft Office PowerPoint</Application>
  <PresentationFormat>On-screen Show (4:3)</PresentationFormat>
  <Paragraphs>41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2_Office Theme</vt:lpstr>
      <vt:lpstr>WHAT DID YOU THINK/FEEL ABOUT YOUR OWN BODYSCAPE, MINDSCAPE, AND RELATIONAL TERRAINS?  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INDIVIDUAL</dc:title>
  <dc:creator>Phanie</dc:creator>
  <cp:lastModifiedBy>Phanie</cp:lastModifiedBy>
  <cp:revision>414</cp:revision>
  <dcterms:created xsi:type="dcterms:W3CDTF">2011-11-09T17:51:31Z</dcterms:created>
  <dcterms:modified xsi:type="dcterms:W3CDTF">2012-02-29T19:33:07Z</dcterms:modified>
</cp:coreProperties>
</file>