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369" r:id="rId2"/>
    <p:sldId id="371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4182" autoAdjust="0"/>
    <p:restoredTop sz="86329" autoAdjust="0"/>
  </p:normalViewPr>
  <p:slideViewPr>
    <p:cSldViewPr>
      <p:cViewPr>
        <p:scale>
          <a:sx n="36" d="100"/>
          <a:sy n="36" d="100"/>
        </p:scale>
        <p:origin x="-498" y="-23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5054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411302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812251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695063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11389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390101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55487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685387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6566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964640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642094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95260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41B156-ABDF-4DD6-AC2E-81DF90A9930B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2/29/2012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9C35BE-F9C4-41C9-AFEE-E50A4C0BE96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17946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333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/>
          <p:cNvSpPr txBox="1">
            <a:spLocks/>
          </p:cNvSpPr>
          <p:nvPr/>
        </p:nvSpPr>
        <p:spPr>
          <a:xfrm>
            <a:off x="457200" y="457200"/>
            <a:ext cx="8153400" cy="6172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3200" dirty="0">
                <a:solidFill>
                  <a:prstClr val="white">
                    <a:lumMod val="50000"/>
                  </a:prstClr>
                </a:solidFill>
              </a:rPr>
              <a:t>PHYSIOLOGICALSOCIOLOGICALPSYCHOLOGICAL</a:t>
            </a:r>
          </a:p>
          <a:p>
            <a:r>
              <a:rPr lang="en-US" sz="3200" dirty="0">
                <a:solidFill>
                  <a:prstClr val="white">
                    <a:lumMod val="50000"/>
                  </a:prstClr>
                </a:solidFill>
              </a:rPr>
              <a:t>SOCIOLOGICALPSYCHOLOGICALPHYSIOLOGICAL</a:t>
            </a:r>
          </a:p>
          <a:p>
            <a:r>
              <a:rPr lang="en-US" sz="3200" dirty="0">
                <a:solidFill>
                  <a:prstClr val="white">
                    <a:lumMod val="50000"/>
                  </a:prstClr>
                </a:solidFill>
              </a:rPr>
              <a:t>PSYCHOLOGICALSOCIOLOGICALPSYCHOLOGICAL</a:t>
            </a:r>
          </a:p>
          <a:p>
            <a:r>
              <a:rPr lang="en-US" sz="3200" dirty="0">
                <a:solidFill>
                  <a:prstClr val="white">
                    <a:lumMod val="50000"/>
                  </a:prstClr>
                </a:solidFill>
              </a:rPr>
              <a:t>SOCIOLOGICALPHYSIOLOGICALPSYCHOLOGICAL</a:t>
            </a:r>
          </a:p>
          <a:p>
            <a:r>
              <a:rPr lang="en-US" sz="3200" dirty="0">
                <a:solidFill>
                  <a:prstClr val="white">
                    <a:lumMod val="50000"/>
                  </a:prstClr>
                </a:solidFill>
              </a:rPr>
              <a:t>PHYSIOLOGICALPSYCHOLOGICALSOCIOLOGICAL</a:t>
            </a:r>
          </a:p>
          <a:p>
            <a:r>
              <a:rPr lang="en-US" sz="3200" dirty="0">
                <a:solidFill>
                  <a:prstClr val="white">
                    <a:lumMod val="50000"/>
                  </a:prstClr>
                </a:solidFill>
              </a:rPr>
              <a:t>PSYCHOLOGICALPHYSIOLOGICALSOCIOLOGICAL</a:t>
            </a:r>
            <a:endParaRPr lang="en-US" sz="2200" dirty="0">
              <a:solidFill>
                <a:prstClr val="white">
                  <a:lumMod val="50000"/>
                </a:prstClr>
              </a:solidFill>
            </a:endParaRP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PHYSIOLOGICALSOCIOLOGICALPSYCHOLOGICAL</a:t>
            </a: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SOCIOLOGICALPSYCHOLOGICALPHYSIOLOGICAL</a:t>
            </a: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PSYCHOLOGICALSOCIOLOGICALPSYCHOLOGICAL</a:t>
            </a: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SOCIOLOGICALPHYSIOLOGICALPSYCHOLOGICAL</a:t>
            </a: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PHYSIOLOGICALPSYCHOLOGICALSOCIOLOGICAL</a:t>
            </a: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PSYCHOLOGICALPHYSIOLOGICALSOCIOLOGICAL</a:t>
            </a:r>
            <a:endParaRPr lang="en-US" sz="2200" dirty="0">
              <a:solidFill>
                <a:prstClr val="white">
                  <a:lumMod val="50000"/>
                </a:prstClr>
              </a:solidFill>
            </a:endParaRPr>
          </a:p>
        </p:txBody>
      </p:sp>
      <p:sp>
        <p:nvSpPr>
          <p:cNvPr id="8" name="Title 1"/>
          <p:cNvSpPr>
            <a:spLocks noGrp="1"/>
          </p:cNvSpPr>
          <p:nvPr>
            <p:ph type="ctrTitle"/>
          </p:nvPr>
        </p:nvSpPr>
        <p:spPr>
          <a:xfrm>
            <a:off x="0" y="1524000"/>
            <a:ext cx="9144000" cy="2438400"/>
          </a:xfrm>
        </p:spPr>
        <p:txBody>
          <a:bodyPr>
            <a:normAutofit/>
          </a:bodyPr>
          <a:lstStyle/>
          <a:p>
            <a:pPr algn="l"/>
            <a:r>
              <a:rPr lang="en-US" b="1" dirty="0" smtClean="0">
                <a:solidFill>
                  <a:schemeClr val="bg1"/>
                </a:solidFill>
              </a:rPr>
              <a:t>WHAT DID YOU THINK/FEEL ABOUT YOUR OWN BODYSCAPE, MINDSCAPE, AND RELATIONAL TERRAINS?  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17" name="Title 1"/>
          <p:cNvSpPr txBox="1">
            <a:spLocks/>
          </p:cNvSpPr>
          <p:nvPr/>
        </p:nvSpPr>
        <p:spPr>
          <a:xfrm>
            <a:off x="76200" y="76200"/>
            <a:ext cx="9525000" cy="1600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b="1" dirty="0" smtClean="0">
                <a:solidFill>
                  <a:prstClr val="white"/>
                </a:solidFill>
              </a:rPr>
              <a:t>AS YOU EXPLORED THE SYNTHESIS, SYNERGY, AND SYMBIOSIS…</a:t>
            </a:r>
            <a:endParaRPr lang="en-US" b="1" dirty="0">
              <a:solidFill>
                <a:prstClr val="white"/>
              </a:solidFill>
            </a:endParaRPr>
          </a:p>
        </p:txBody>
      </p:sp>
      <p:sp>
        <p:nvSpPr>
          <p:cNvPr id="18" name="Title 1"/>
          <p:cNvSpPr txBox="1">
            <a:spLocks/>
          </p:cNvSpPr>
          <p:nvPr/>
        </p:nvSpPr>
        <p:spPr>
          <a:xfrm>
            <a:off x="914400" y="1447800"/>
            <a:ext cx="8229600" cy="2590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b="1" dirty="0" smtClean="0">
                <a:solidFill>
                  <a:prstClr val="white"/>
                </a:solidFill>
              </a:rPr>
              <a:t>OF PHYSIOLOGICAL, PSYCHOLOGICAL, &amp; SOCIOLOGICAL CREATIVITY FACTORS…</a:t>
            </a:r>
            <a:endParaRPr lang="en-US" b="1" dirty="0">
              <a:solidFill>
                <a:prstClr val="white"/>
              </a:solidFill>
            </a:endParaRPr>
          </a:p>
        </p:txBody>
      </p:sp>
      <p:sp>
        <p:nvSpPr>
          <p:cNvPr id="19" name="Title 1"/>
          <p:cNvSpPr txBox="1">
            <a:spLocks/>
          </p:cNvSpPr>
          <p:nvPr/>
        </p:nvSpPr>
        <p:spPr>
          <a:xfrm>
            <a:off x="76200" y="2667000"/>
            <a:ext cx="8534400" cy="3886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b="1" dirty="0" smtClean="0">
                <a:solidFill>
                  <a:prstClr val="white"/>
                </a:solidFill>
              </a:rPr>
              <a:t>WHAT MIGHT HAVE YOU SEEN, HEARD, READ, THOUGHT, OR FELT RECENTLY THAT SEEMS TO HIT A CORD, STAND OUT, OR RESONATE FOR YOU IN LIGHT OF THIS INFORMATION-EXPERIENCE?</a:t>
            </a:r>
            <a:endParaRPr lang="en-US" b="1" dirty="0">
              <a:solidFill>
                <a:prstClr val="white"/>
              </a:solidFill>
            </a:endParaRPr>
          </a:p>
        </p:txBody>
      </p:sp>
      <p:sp>
        <p:nvSpPr>
          <p:cNvPr id="30" name="Title 1"/>
          <p:cNvSpPr txBox="1">
            <a:spLocks/>
          </p:cNvSpPr>
          <p:nvPr/>
        </p:nvSpPr>
        <p:spPr>
          <a:xfrm>
            <a:off x="381000" y="0"/>
            <a:ext cx="8839200" cy="419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b="1" dirty="0" smtClean="0">
                <a:solidFill>
                  <a:prstClr val="white"/>
                </a:solidFill>
              </a:rPr>
              <a:t>HOW MIGHT YOU BEGIN ADDRESSING ANY CONCERNS THAT HAVE ARISEN IN YOUR AWARENESS? or CREATE ASSISTANCE &amp; SUPPORT TO DO SO?</a:t>
            </a:r>
            <a:endParaRPr lang="en-US" b="1" dirty="0">
              <a:solidFill>
                <a:prstClr val="white"/>
              </a:solidFill>
            </a:endParaRPr>
          </a:p>
        </p:txBody>
      </p:sp>
      <p:sp>
        <p:nvSpPr>
          <p:cNvPr id="9" name="Title 1"/>
          <p:cNvSpPr txBox="1">
            <a:spLocks/>
          </p:cNvSpPr>
          <p:nvPr/>
        </p:nvSpPr>
        <p:spPr>
          <a:xfrm>
            <a:off x="2286000" y="3276600"/>
            <a:ext cx="6743700" cy="24384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b="1" dirty="0" smtClean="0">
                <a:solidFill>
                  <a:schemeClr val="bg1"/>
                </a:solidFill>
              </a:rPr>
              <a:t>OR EVEN YOUR MATERIAL ENVIRONMENT? 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10" name="Title 1"/>
          <p:cNvSpPr txBox="1">
            <a:spLocks/>
          </p:cNvSpPr>
          <p:nvPr/>
        </p:nvSpPr>
        <p:spPr>
          <a:xfrm>
            <a:off x="76200" y="1943100"/>
            <a:ext cx="9067800" cy="50673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b="1" dirty="0" smtClean="0">
                <a:solidFill>
                  <a:prstClr val="white"/>
                </a:solidFill>
              </a:rPr>
              <a:t>WHAT MIGHT BE ONE HABIT,  SYSTEM, OR THOUGHT THAT YOU ALREADY USE OR CARRY WITH YOU  THROUGHOUT YOUR ACTIVITIES, THAT NOW SEEMS TO BE A GREAT PLUS IN CREATING YOUR EXPERIENCES?</a:t>
            </a:r>
            <a:endParaRPr lang="en-US" b="1" dirty="0">
              <a:solidFill>
                <a:prstClr val="white"/>
              </a:solidFill>
            </a:endParaRPr>
          </a:p>
        </p:txBody>
      </p:sp>
      <p:sp>
        <p:nvSpPr>
          <p:cNvPr id="11" name="Title 1"/>
          <p:cNvSpPr txBox="1">
            <a:spLocks/>
          </p:cNvSpPr>
          <p:nvPr/>
        </p:nvSpPr>
        <p:spPr>
          <a:xfrm>
            <a:off x="-38100" y="-38100"/>
            <a:ext cx="9105900" cy="56769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b="1" dirty="0" smtClean="0">
                <a:solidFill>
                  <a:prstClr val="white"/>
                </a:solidFill>
              </a:rPr>
              <a:t>WHAT MIGHT BE ONE NEW POTENTIAL HABIT, PROCESS, OR IDEA, THAT NOW SEEMS MORE MEANINGFUL TO PURSUE, EXPERIMENT WITH, &amp; INTEGRATE INTO YOUR ACTIVITIES, FOR CREATING BETTER EXPERIENCES?</a:t>
            </a:r>
            <a:endParaRPr lang="en-US" b="1" dirty="0">
              <a:solidFill>
                <a:prstClr val="white"/>
              </a:solidFill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>
          <a:xfrm>
            <a:off x="76200" y="1219200"/>
            <a:ext cx="9067800" cy="50673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b="1" dirty="0" smtClean="0">
                <a:solidFill>
                  <a:prstClr val="white"/>
                </a:solidFill>
              </a:rPr>
              <a:t>YOU MAY WANT SOMETHING ON HAND TO CAPTURE YOUR IMPRESSIONS &amp; REFLECTIONS.</a:t>
            </a:r>
            <a:endParaRPr lang="en-US" b="1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8254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40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6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6000"/>
                            </p:stCondLst>
                            <p:childTnLst>
                              <p:par>
                                <p:cTn id="9" presetID="10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" dur="6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5999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2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4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6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6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1" dur="4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3999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" dur="6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59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2000"/>
                            </p:stCondLst>
                            <p:childTnLst>
                              <p:par>
                                <p:cTn id="2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6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8000"/>
                            </p:stCondLst>
                            <p:childTnLst>
                              <p:par>
                                <p:cTn id="3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6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34000"/>
                            </p:stCondLst>
                            <p:childTnLst>
                              <p:par>
                                <p:cTn id="35" presetID="10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6" dur="6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59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9" dur="6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59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8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8000"/>
                            </p:stCondLst>
                            <p:childTnLst>
                              <p:par>
                                <p:cTn id="46" presetID="10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7" dur="8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79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6000"/>
                            </p:stCondLst>
                            <p:childTnLst>
                              <p:par>
                                <p:cTn id="5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8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64000"/>
                            </p:stCondLst>
                            <p:childTnLst>
                              <p:par>
                                <p:cTn id="54" presetID="10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5" dur="8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79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72000"/>
                            </p:stCondLst>
                            <p:childTnLst>
                              <p:par>
                                <p:cTn id="5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6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78000"/>
                            </p:stCondLst>
                            <p:childTnLst>
                              <p:par>
                                <p:cTn id="62" presetID="10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3" dur="6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5999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84000"/>
                            </p:stCondLst>
                            <p:childTnLst>
                              <p:par>
                                <p:cTn id="6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8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8" grpId="1"/>
      <p:bldP spid="17" grpId="0"/>
      <p:bldP spid="17" grpId="1"/>
      <p:bldP spid="18" grpId="0"/>
      <p:bldP spid="18" grpId="1"/>
      <p:bldP spid="19" grpId="0"/>
      <p:bldP spid="30" grpId="0"/>
      <p:bldP spid="30" grpId="1"/>
      <p:bldP spid="9" grpId="0"/>
      <p:bldP spid="9" grpId="1"/>
      <p:bldP spid="10" grpId="0"/>
      <p:bldP spid="10" grpId="1"/>
      <p:bldP spid="11" grpId="0"/>
      <p:bldP spid="11" grpId="1"/>
      <p:bldP spid="12" grpId="0"/>
      <p:bldP spid="12" grpId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333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/>
          <p:cNvSpPr txBox="1">
            <a:spLocks/>
          </p:cNvSpPr>
          <p:nvPr/>
        </p:nvSpPr>
        <p:spPr>
          <a:xfrm>
            <a:off x="457200" y="457200"/>
            <a:ext cx="8153400" cy="6172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3200" dirty="0">
                <a:solidFill>
                  <a:prstClr val="white">
                    <a:lumMod val="50000"/>
                  </a:prstClr>
                </a:solidFill>
              </a:rPr>
              <a:t>PHYSIOLOGICALSOCIOLOGICALPSYCHOLOGICAL</a:t>
            </a: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SOCIOLOGICALPSYCHOLOGICALPHYSIOLOGICAL</a:t>
            </a:r>
            <a:endParaRPr lang="en-US" sz="3200" dirty="0">
              <a:solidFill>
                <a:prstClr val="white">
                  <a:lumMod val="50000"/>
                </a:prstClr>
              </a:solidFill>
            </a:endParaRPr>
          </a:p>
          <a:p>
            <a:r>
              <a:rPr lang="en-US" sz="3200" dirty="0">
                <a:solidFill>
                  <a:prstClr val="white">
                    <a:lumMod val="50000"/>
                  </a:prstClr>
                </a:solidFill>
              </a:rPr>
              <a:t>PSYCHOLOGICALSOCIOLOGICALPSYCHOLOGICAL</a:t>
            </a:r>
          </a:p>
          <a:p>
            <a:r>
              <a:rPr lang="en-US" sz="3200" dirty="0">
                <a:solidFill>
                  <a:prstClr val="white">
                    <a:lumMod val="50000"/>
                  </a:prstClr>
                </a:solidFill>
              </a:rPr>
              <a:t>SOCIOLOGICALPHYSIOLOGICALPSYCHOLOGICAL</a:t>
            </a:r>
          </a:p>
          <a:p>
            <a:r>
              <a:rPr lang="en-US" sz="3200" dirty="0">
                <a:solidFill>
                  <a:prstClr val="white">
                    <a:lumMod val="50000"/>
                  </a:prstClr>
                </a:solidFill>
              </a:rPr>
              <a:t>PHYSIOLOGICALPSYCHOLOGICALSOCIOLOGICAL</a:t>
            </a:r>
          </a:p>
          <a:p>
            <a:r>
              <a:rPr lang="en-US" sz="3200" dirty="0">
                <a:solidFill>
                  <a:prstClr val="white">
                    <a:lumMod val="50000"/>
                  </a:prstClr>
                </a:solidFill>
              </a:rPr>
              <a:t>PSYCHOLOGICALPHYSIOLOGICALSOCIOLOGICAL</a:t>
            </a:r>
            <a:endParaRPr lang="en-US" sz="2200" dirty="0">
              <a:solidFill>
                <a:prstClr val="white">
                  <a:lumMod val="50000"/>
                </a:prstClr>
              </a:solidFill>
            </a:endParaRP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PHYSIOLOGICALSOCIOLOGICALPSYCHOLOGICAL</a:t>
            </a: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SOCIOLOGICALPSYCHOLOGICALPHYSIOLOGICAL</a:t>
            </a: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PSYCHOLOGICALSOCIOLOGICALPSYCHOLOGICAL</a:t>
            </a: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SOCIOLOGICALPHYSIOLOGICALPSYCHOLOGICAL</a:t>
            </a: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PHYSIOLOGICALPSYCHOLOGICALSOCIOLOGICAL</a:t>
            </a:r>
          </a:p>
          <a:p>
            <a:r>
              <a:rPr lang="en-US" sz="3200" dirty="0" smtClean="0">
                <a:solidFill>
                  <a:prstClr val="white">
                    <a:lumMod val="50000"/>
                  </a:prstClr>
                </a:solidFill>
              </a:rPr>
              <a:t>PSYCHOLOGICALPHYSIOLOGICALSOCIOLOGICAL</a:t>
            </a:r>
            <a:endParaRPr lang="en-US" sz="2200" dirty="0">
              <a:solidFill>
                <a:prstClr val="white">
                  <a:lumMod val="50000"/>
                </a:prstClr>
              </a:solidFill>
            </a:endParaRPr>
          </a:p>
        </p:txBody>
      </p:sp>
      <p:sp>
        <p:nvSpPr>
          <p:cNvPr id="17" name="Title 1"/>
          <p:cNvSpPr txBox="1">
            <a:spLocks/>
          </p:cNvSpPr>
          <p:nvPr/>
        </p:nvSpPr>
        <p:spPr>
          <a:xfrm>
            <a:off x="0" y="4876800"/>
            <a:ext cx="9144000" cy="1600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b="1" dirty="0" smtClean="0">
                <a:solidFill>
                  <a:prstClr val="white"/>
                </a:solidFill>
              </a:rPr>
              <a:t>THE SYNTHESIS, SYNERGY, </a:t>
            </a:r>
            <a:r>
              <a:rPr lang="en-US" b="1" dirty="0" smtClean="0">
                <a:solidFill>
                  <a:prstClr val="white"/>
                </a:solidFill>
              </a:rPr>
              <a:t>AND </a:t>
            </a:r>
            <a:r>
              <a:rPr lang="en-US" b="1" dirty="0" smtClean="0">
                <a:solidFill>
                  <a:prstClr val="white"/>
                </a:solidFill>
              </a:rPr>
              <a:t>SYMBIOSIS…</a:t>
            </a:r>
            <a:endParaRPr lang="en-US" b="1" dirty="0">
              <a:solidFill>
                <a:prstClr val="white"/>
              </a:solidFill>
            </a:endParaRPr>
          </a:p>
        </p:txBody>
      </p:sp>
      <p:sp>
        <p:nvSpPr>
          <p:cNvPr id="18" name="Title 1"/>
          <p:cNvSpPr txBox="1">
            <a:spLocks/>
          </p:cNvSpPr>
          <p:nvPr/>
        </p:nvSpPr>
        <p:spPr>
          <a:xfrm>
            <a:off x="-152400" y="1524000"/>
            <a:ext cx="9525000" cy="2362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b="1" dirty="0" smtClean="0">
                <a:solidFill>
                  <a:prstClr val="white"/>
                </a:solidFill>
              </a:rPr>
              <a:t>OF</a:t>
            </a:r>
          </a:p>
          <a:p>
            <a:r>
              <a:rPr lang="en-US" b="1" dirty="0" smtClean="0">
                <a:solidFill>
                  <a:prstClr val="white"/>
                </a:solidFill>
              </a:rPr>
              <a:t>CREATIVITY’S </a:t>
            </a:r>
          </a:p>
          <a:p>
            <a:r>
              <a:rPr lang="en-US" b="1" dirty="0" smtClean="0">
                <a:solidFill>
                  <a:prstClr val="white"/>
                </a:solidFill>
              </a:rPr>
              <a:t>PHYSIOLOGY, PSYCHOLOGY, &amp; SOCIOLOGY</a:t>
            </a:r>
          </a:p>
          <a:p>
            <a:r>
              <a:rPr lang="en-US" b="1" dirty="0" smtClean="0">
                <a:solidFill>
                  <a:prstClr val="white"/>
                </a:solidFill>
              </a:rPr>
              <a:t> </a:t>
            </a:r>
            <a:r>
              <a:rPr lang="en-US" b="1" u="sng" dirty="0" smtClean="0">
                <a:solidFill>
                  <a:prstClr val="white"/>
                </a:solidFill>
              </a:rPr>
              <a:t>MEAN FOR YOU?</a:t>
            </a:r>
            <a:endParaRPr lang="en-US" b="1" dirty="0">
              <a:solidFill>
                <a:prstClr val="white"/>
              </a:solidFill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0" y="381000"/>
            <a:ext cx="9144000" cy="1600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b="1" dirty="0" smtClean="0">
                <a:solidFill>
                  <a:prstClr val="white"/>
                </a:solidFill>
              </a:rPr>
              <a:t>WHAT MIGHT…</a:t>
            </a:r>
            <a:endParaRPr lang="en-US" b="1" dirty="0">
              <a:solidFill>
                <a:prstClr val="white"/>
              </a:solidFill>
            </a:endParaRPr>
          </a:p>
        </p:txBody>
      </p:sp>
      <p:sp>
        <p:nvSpPr>
          <p:cNvPr id="7" name="Title 1"/>
          <p:cNvSpPr txBox="1">
            <a:spLocks/>
          </p:cNvSpPr>
          <p:nvPr/>
        </p:nvSpPr>
        <p:spPr>
          <a:xfrm>
            <a:off x="0" y="4495800"/>
            <a:ext cx="9220200" cy="2362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b="1" dirty="0" smtClean="0">
                <a:solidFill>
                  <a:prstClr val="white"/>
                </a:solidFill>
              </a:rPr>
              <a:t>TO UNCOVER, RECOVER, OR DISCOVER YOUR POSSIBILITIES</a:t>
            </a:r>
          </a:p>
          <a:p>
            <a:r>
              <a:rPr lang="en-US" b="1" dirty="0" smtClean="0">
                <a:solidFill>
                  <a:prstClr val="white"/>
                </a:solidFill>
              </a:rPr>
              <a:t>[CLICK HERE]</a:t>
            </a:r>
            <a:endParaRPr lang="en-US" b="1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41899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40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3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3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6000"/>
                            </p:stCondLst>
                            <p:childTnLst>
                              <p:par>
                                <p:cTn id="13" presetID="10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3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2999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9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3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20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3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  <p:bldP spid="17" grpId="1"/>
      <p:bldP spid="18" grpId="0"/>
      <p:bldP spid="6" grpId="0"/>
      <p:bldP spid="7" grpId="0"/>
    </p:bldLst>
  </p:timing>
</p:sld>
</file>

<file path=ppt/theme/theme1.xml><?xml version="1.0" encoding="utf-8"?>
<a:theme xmlns:a="http://schemas.openxmlformats.org/drawingml/2006/main" name="2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4654</TotalTime>
  <Words>244</Words>
  <Application>Microsoft Office PowerPoint</Application>
  <PresentationFormat>On-screen Show (4:3)</PresentationFormat>
  <Paragraphs>41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2_Office Theme</vt:lpstr>
      <vt:lpstr>WHAT DID YOU THINK/FEEL ABOUT YOUR OWN BODYSCAPE, MINDSCAPE, AND RELATIONAL TERRAINS?  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INDIVIDUAL</dc:title>
  <dc:creator>Phanie</dc:creator>
  <cp:lastModifiedBy>Phanie</cp:lastModifiedBy>
  <cp:revision>414</cp:revision>
  <dcterms:created xsi:type="dcterms:W3CDTF">2011-11-09T17:51:31Z</dcterms:created>
  <dcterms:modified xsi:type="dcterms:W3CDTF">2012-02-29T19:33:07Z</dcterms:modified>
</cp:coreProperties>
</file>

<file path=docProps/thumbnail.jpeg>
</file>