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ps" ContentType="audio/unknown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Masters/slideMaster26.xml" ContentType="application/vnd.openxmlformats-officedocument.presentationml.slideMaster+xml"/>
  <Override PartName="/ppt/slideMasters/slideMaster27.xml" ContentType="application/vnd.openxmlformats-officedocument.presentationml.slideMaster+xml"/>
  <Override PartName="/ppt/slideMasters/slideMaster28.xml" ContentType="application/vnd.openxmlformats-officedocument.presentationml.slideMaster+xml"/>
  <Override PartName="/ppt/slideMasters/slideMaster29.xml" ContentType="application/vnd.openxmlformats-officedocument.presentationml.slideMaster+xml"/>
  <Override PartName="/ppt/slideMasters/slideMaster30.xml" ContentType="application/vnd.openxmlformats-officedocument.presentationml.slideMaster+xml"/>
  <Override PartName="/ppt/slideMasters/slideMaster31.xml" ContentType="application/vnd.openxmlformats-officedocument.presentationml.slideMaster+xml"/>
  <Override PartName="/ppt/slideMasters/slideMaster32.xml" ContentType="application/vnd.openxmlformats-officedocument.presentationml.slideMaster+xml"/>
  <Override PartName="/ppt/slideMasters/slideMaster33.xml" ContentType="application/vnd.openxmlformats-officedocument.presentationml.slideMaster+xml"/>
  <Override PartName="/ppt/slideMasters/slideMaster34.xml" ContentType="application/vnd.openxmlformats-officedocument.presentationml.slideMaster+xml"/>
  <Override PartName="/ppt/slideMasters/slideMaster35.xml" ContentType="application/vnd.openxmlformats-officedocument.presentationml.slideMaster+xml"/>
  <Override PartName="/ppt/slideMasters/slideMaster36.xml" ContentType="application/vnd.openxmlformats-officedocument.presentationml.slideMaster+xml"/>
  <Override PartName="/ppt/slideMasters/slideMaster37.xml" ContentType="application/vnd.openxmlformats-officedocument.presentationml.slideMaster+xml"/>
  <Override PartName="/ppt/slideMasters/slideMaster38.xml" ContentType="application/vnd.openxmlformats-officedocument.presentationml.slideMaster+xml"/>
  <Override PartName="/ppt/slideMasters/slideMaster39.xml" ContentType="application/vnd.openxmlformats-officedocument.presentationml.slideMaster+xml"/>
  <Override PartName="/ppt/slideMasters/slideMaster40.xml" ContentType="application/vnd.openxmlformats-officedocument.presentationml.slideMaster+xml"/>
  <Override PartName="/ppt/slideMasters/slideMaster41.xml" ContentType="application/vnd.openxmlformats-officedocument.presentationml.slideMaster+xml"/>
  <Override PartName="/ppt/slideMasters/slideMaster42.xml" ContentType="application/vnd.openxmlformats-officedocument.presentationml.slideMaster+xml"/>
  <Override PartName="/ppt/slideMasters/slideMaster43.xml" ContentType="application/vnd.openxmlformats-officedocument.presentationml.slideMaster+xml"/>
  <Override PartName="/ppt/slideMasters/slideMaster44.xml" ContentType="application/vnd.openxmlformats-officedocument.presentationml.slideMaster+xml"/>
  <Override PartName="/ppt/slideMasters/slideMaster45.xml" ContentType="application/vnd.openxmlformats-officedocument.presentationml.slideMaster+xml"/>
  <Override PartName="/ppt/slideMasters/slideMaster46.xml" ContentType="application/vnd.openxmlformats-officedocument.presentationml.slideMaster+xml"/>
  <Override PartName="/ppt/slideMasters/slideMaster47.xml" ContentType="application/vnd.openxmlformats-officedocument.presentationml.slideMaster+xml"/>
  <Override PartName="/ppt/slideMasters/slideMaster48.xml" ContentType="application/vnd.openxmlformats-officedocument.presentationml.slideMaster+xml"/>
  <Override PartName="/ppt/slideMasters/slideMaster49.xml" ContentType="application/vnd.openxmlformats-officedocument.presentationml.slideMaster+xml"/>
  <Override PartName="/ppt/slideMasters/slideMaster50.xml" ContentType="application/vnd.openxmlformats-officedocument.presentationml.slideMaster+xml"/>
  <Override PartName="/ppt/slideMasters/slideMaster51.xml" ContentType="application/vnd.openxmlformats-officedocument.presentationml.slideMaster+xml"/>
  <Override PartName="/ppt/slideMasters/slideMaster52.xml" ContentType="application/vnd.openxmlformats-officedocument.presentationml.slideMaster+xml"/>
  <Override PartName="/ppt/slideMasters/slideMaster53.xml" ContentType="application/vnd.openxmlformats-officedocument.presentationml.slideMaster+xml"/>
  <Override PartName="/ppt/slideMasters/slideMaster54.xml" ContentType="application/vnd.openxmlformats-officedocument.presentationml.slideMaster+xml"/>
  <Override PartName="/ppt/slideMasters/slideMaster55.xml" ContentType="application/vnd.openxmlformats-officedocument.presentationml.slideMaster+xml"/>
  <Override PartName="/ppt/slideMasters/slideMaster56.xml" ContentType="application/vnd.openxmlformats-officedocument.presentationml.slideMaster+xml"/>
  <Override PartName="/ppt/slideMasters/slideMaster57.xml" ContentType="application/vnd.openxmlformats-officedocument.presentationml.slideMaster+xml"/>
  <Override PartName="/ppt/slideMasters/slideMaster58.xml" ContentType="application/vnd.openxmlformats-officedocument.presentationml.slideMaster+xml"/>
  <Override PartName="/ppt/slideMasters/slideMaster59.xml" ContentType="application/vnd.openxmlformats-officedocument.presentationml.slideMaster+xml"/>
  <Override PartName="/ppt/slideMasters/slideMaster60.xml" ContentType="application/vnd.openxmlformats-officedocument.presentationml.slideMaster+xml"/>
  <Override PartName="/ppt/slideMasters/slideMaster61.xml" ContentType="application/vnd.openxmlformats-officedocument.presentationml.slideMaster+xml"/>
  <Override PartName="/ppt/slideMasters/slideMaster62.xml" ContentType="application/vnd.openxmlformats-officedocument.presentationml.slideMaster+xml"/>
  <Override PartName="/ppt/slideMasters/slideMaster63.xml" ContentType="application/vnd.openxmlformats-officedocument.presentationml.slideMaster+xml"/>
  <Override PartName="/ppt/slideMasters/slideMaster64.xml" ContentType="application/vnd.openxmlformats-officedocument.presentationml.slideMaster+xml"/>
  <Override PartName="/ppt/slideMasters/slideMaster65.xml" ContentType="application/vnd.openxmlformats-officedocument.presentationml.slideMaster+xml"/>
  <Override PartName="/ppt/slideMasters/slideMaster66.xml" ContentType="application/vnd.openxmlformats-officedocument.presentationml.slideMaster+xml"/>
  <Override PartName="/ppt/slideMasters/slideMaster67.xml" ContentType="application/vnd.openxmlformats-officedocument.presentationml.slideMaster+xml"/>
  <Override PartName="/ppt/slideMasters/slideMaster68.xml" ContentType="application/vnd.openxmlformats-officedocument.presentationml.slideMaster+xml"/>
  <Override PartName="/ppt/slideMasters/slideMaster69.xml" ContentType="application/vnd.openxmlformats-officedocument.presentationml.slideMaster+xml"/>
  <Override PartName="/ppt/slideMasters/slideMaster70.xml" ContentType="application/vnd.openxmlformats-officedocument.presentationml.slideMaster+xml"/>
  <Override PartName="/ppt/slideMasters/slideMaster71.xml" ContentType="application/vnd.openxmlformats-officedocument.presentationml.slideMaster+xml"/>
  <Override PartName="/ppt/slideMasters/slideMaster72.xml" ContentType="application/vnd.openxmlformats-officedocument.presentationml.slideMaster+xml"/>
  <Override PartName="/ppt/slideMasters/slideMaster73.xml" ContentType="application/vnd.openxmlformats-officedocument.presentationml.slideMaster+xml"/>
  <Override PartName="/ppt/slideMasters/slideMaster74.xml" ContentType="application/vnd.openxmlformats-officedocument.presentationml.slideMaster+xml"/>
  <Override PartName="/ppt/slideMasters/slideMaster75.xml" ContentType="application/vnd.openxmlformats-officedocument.presentationml.slideMaster+xml"/>
  <Override PartName="/ppt/slideMasters/slideMaster76.xml" ContentType="application/vnd.openxmlformats-officedocument.presentationml.slideMaster+xml"/>
  <Override PartName="/ppt/slideMasters/slideMaster77.xml" ContentType="application/vnd.openxmlformats-officedocument.presentationml.slideMaster+xml"/>
  <Override PartName="/ppt/slideMasters/slideMaster78.xml" ContentType="application/vnd.openxmlformats-officedocument.presentationml.slideMaster+xml"/>
  <Override PartName="/ppt/slideMasters/slideMaster7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5.xml" ContentType="application/vnd.openxmlformats-officedocument.presentationml.slideLayout+xml"/>
  <Override PartName="/ppt/theme/theme4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5.xml" ContentType="application/vnd.openxmlformats-officedocument.theme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Layouts/slideLayout10.xml" ContentType="application/vnd.openxmlformats-officedocument.presentationml.slideLayout+xml"/>
  <Override PartName="/ppt/theme/theme7.xml" ContentType="application/vnd.openxmlformats-officedocument.theme+xml"/>
  <Override PartName="/ppt/slideLayouts/slideLayout11.xml" ContentType="application/vnd.openxmlformats-officedocument.presentationml.slideLayout+xml"/>
  <Override PartName="/ppt/theme/theme8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9.xml" ContentType="application/vnd.openxmlformats-officedocument.theme+xml"/>
  <Override PartName="/ppt/slideLayouts/slideLayout16.xml" ContentType="application/vnd.openxmlformats-officedocument.presentationml.slideLayout+xml"/>
  <Override PartName="/ppt/theme/theme10.xml" ContentType="application/vnd.openxmlformats-officedocument.theme+xml"/>
  <Override PartName="/ppt/slideLayouts/slideLayout17.xml" ContentType="application/vnd.openxmlformats-officedocument.presentationml.slideLayout+xml"/>
  <Override PartName="/ppt/theme/theme11.xml" ContentType="application/vnd.openxmlformats-officedocument.theme+xml"/>
  <Override PartName="/ppt/slideLayouts/slideLayout18.xml" ContentType="application/vnd.openxmlformats-officedocument.presentationml.slideLayout+xml"/>
  <Override PartName="/ppt/theme/theme12.xml" ContentType="application/vnd.openxmlformats-officedocument.theme+xml"/>
  <Override PartName="/ppt/slideLayouts/slideLayout19.xml" ContentType="application/vnd.openxmlformats-officedocument.presentationml.slideLayout+xml"/>
  <Override PartName="/ppt/theme/theme13.xml" ContentType="application/vnd.openxmlformats-officedocument.theme+xml"/>
  <Override PartName="/ppt/slideLayouts/slideLayout20.xml" ContentType="application/vnd.openxmlformats-officedocument.presentationml.slideLayout+xml"/>
  <Override PartName="/ppt/theme/theme14.xml" ContentType="application/vnd.openxmlformats-officedocument.theme+xml"/>
  <Override PartName="/ppt/slideLayouts/slideLayout21.xml" ContentType="application/vnd.openxmlformats-officedocument.presentationml.slideLayout+xml"/>
  <Override PartName="/ppt/theme/theme15.xml" ContentType="application/vnd.openxmlformats-officedocument.theme+xml"/>
  <Override PartName="/ppt/slideLayouts/slideLayout22.xml" ContentType="application/vnd.openxmlformats-officedocument.presentationml.slideLayout+xml"/>
  <Override PartName="/ppt/theme/theme16.xml" ContentType="application/vnd.openxmlformats-officedocument.theme+xml"/>
  <Override PartName="/ppt/slideLayouts/slideLayout23.xml" ContentType="application/vnd.openxmlformats-officedocument.presentationml.slideLayout+xml"/>
  <Override PartName="/ppt/theme/theme17.xml" ContentType="application/vnd.openxmlformats-officedocument.theme+xml"/>
  <Override PartName="/ppt/slideLayouts/slideLayout24.xml" ContentType="application/vnd.openxmlformats-officedocument.presentationml.slideLayout+xml"/>
  <Override PartName="/ppt/theme/theme18.xml" ContentType="application/vnd.openxmlformats-officedocument.theme+xml"/>
  <Override PartName="/ppt/slideLayouts/slideLayout25.xml" ContentType="application/vnd.openxmlformats-officedocument.presentationml.slideLayout+xml"/>
  <Override PartName="/ppt/theme/theme19.xml" ContentType="application/vnd.openxmlformats-officedocument.theme+xml"/>
  <Override PartName="/ppt/slideLayouts/slideLayout26.xml" ContentType="application/vnd.openxmlformats-officedocument.presentationml.slideLayout+xml"/>
  <Override PartName="/ppt/theme/theme20.xml" ContentType="application/vnd.openxmlformats-officedocument.theme+xml"/>
  <Override PartName="/ppt/slideLayouts/slideLayout27.xml" ContentType="application/vnd.openxmlformats-officedocument.presentationml.slideLayout+xml"/>
  <Override PartName="/ppt/theme/theme21.xml" ContentType="application/vnd.openxmlformats-officedocument.theme+xml"/>
  <Override PartName="/ppt/slideLayouts/slideLayout28.xml" ContentType="application/vnd.openxmlformats-officedocument.presentationml.slideLayout+xml"/>
  <Override PartName="/ppt/theme/theme22.xml" ContentType="application/vnd.openxmlformats-officedocument.theme+xml"/>
  <Override PartName="/ppt/slideLayouts/slideLayout29.xml" ContentType="application/vnd.openxmlformats-officedocument.presentationml.slideLayout+xml"/>
  <Override PartName="/ppt/theme/theme23.xml" ContentType="application/vnd.openxmlformats-officedocument.theme+xml"/>
  <Override PartName="/ppt/slideLayouts/slideLayout30.xml" ContentType="application/vnd.openxmlformats-officedocument.presentationml.slideLayout+xml"/>
  <Override PartName="/ppt/theme/theme24.xml" ContentType="application/vnd.openxmlformats-officedocument.theme+xml"/>
  <Override PartName="/ppt/slideLayouts/slideLayout31.xml" ContentType="application/vnd.openxmlformats-officedocument.presentationml.slideLayout+xml"/>
  <Override PartName="/ppt/theme/theme25.xml" ContentType="application/vnd.openxmlformats-officedocument.theme+xml"/>
  <Override PartName="/ppt/slideLayouts/slideLayout32.xml" ContentType="application/vnd.openxmlformats-officedocument.presentationml.slideLayout+xml"/>
  <Override PartName="/ppt/theme/theme26.xml" ContentType="application/vnd.openxmlformats-officedocument.theme+xml"/>
  <Override PartName="/ppt/slideLayouts/slideLayout33.xml" ContentType="application/vnd.openxmlformats-officedocument.presentationml.slideLayout+xml"/>
  <Override PartName="/ppt/theme/theme27.xml" ContentType="application/vnd.openxmlformats-officedocument.theme+xml"/>
  <Override PartName="/ppt/slideLayouts/slideLayout34.xml" ContentType="application/vnd.openxmlformats-officedocument.presentationml.slideLayout+xml"/>
  <Override PartName="/ppt/theme/theme28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29.xml" ContentType="application/vnd.openxmlformats-officedocument.theme+xml"/>
  <Override PartName="/ppt/slideLayouts/slideLayout37.xml" ContentType="application/vnd.openxmlformats-officedocument.presentationml.slideLayout+xml"/>
  <Override PartName="/ppt/theme/theme30.xml" ContentType="application/vnd.openxmlformats-officedocument.theme+xml"/>
  <Override PartName="/ppt/slideLayouts/slideLayout38.xml" ContentType="application/vnd.openxmlformats-officedocument.presentationml.slideLayout+xml"/>
  <Override PartName="/ppt/theme/theme31.xml" ContentType="application/vnd.openxmlformats-officedocument.theme+xml"/>
  <Override PartName="/ppt/slideLayouts/slideLayout39.xml" ContentType="application/vnd.openxmlformats-officedocument.presentationml.slideLayout+xml"/>
  <Override PartName="/ppt/theme/theme32.xml" ContentType="application/vnd.openxmlformats-officedocument.theme+xml"/>
  <Override PartName="/ppt/slideLayouts/slideLayout40.xml" ContentType="application/vnd.openxmlformats-officedocument.presentationml.slideLayout+xml"/>
  <Override PartName="/ppt/theme/theme33.xml" ContentType="application/vnd.openxmlformats-officedocument.theme+xml"/>
  <Override PartName="/ppt/slideLayouts/slideLayout41.xml" ContentType="application/vnd.openxmlformats-officedocument.presentationml.slideLayout+xml"/>
  <Override PartName="/ppt/theme/theme34.xml" ContentType="application/vnd.openxmlformats-officedocument.theme+xml"/>
  <Override PartName="/ppt/slideLayouts/slideLayout42.xml" ContentType="application/vnd.openxmlformats-officedocument.presentationml.slideLayout+xml"/>
  <Override PartName="/ppt/theme/theme35.xml" ContentType="application/vnd.openxmlformats-officedocument.theme+xml"/>
  <Override PartName="/ppt/slideLayouts/slideLayout43.xml" ContentType="application/vnd.openxmlformats-officedocument.presentationml.slideLayout+xml"/>
  <Override PartName="/ppt/theme/theme36.xml" ContentType="application/vnd.openxmlformats-officedocument.theme+xml"/>
  <Override PartName="/ppt/slideLayouts/slideLayout44.xml" ContentType="application/vnd.openxmlformats-officedocument.presentationml.slideLayout+xml"/>
  <Override PartName="/ppt/theme/theme37.xml" ContentType="application/vnd.openxmlformats-officedocument.theme+xml"/>
  <Override PartName="/ppt/slideLayouts/slideLayout45.xml" ContentType="application/vnd.openxmlformats-officedocument.presentationml.slideLayout+xml"/>
  <Override PartName="/ppt/theme/theme38.xml" ContentType="application/vnd.openxmlformats-officedocument.theme+xml"/>
  <Override PartName="/ppt/slideLayouts/slideLayout46.xml" ContentType="application/vnd.openxmlformats-officedocument.presentationml.slideLayout+xml"/>
  <Override PartName="/ppt/theme/theme39.xml" ContentType="application/vnd.openxmlformats-officedocument.theme+xml"/>
  <Override PartName="/ppt/slideLayouts/slideLayout47.xml" ContentType="application/vnd.openxmlformats-officedocument.presentationml.slideLayout+xml"/>
  <Override PartName="/ppt/theme/theme40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1.xml" ContentType="application/vnd.openxmlformats-officedocument.theme+xml"/>
  <Override PartName="/ppt/slideLayouts/slideLayout50.xml" ContentType="application/vnd.openxmlformats-officedocument.presentationml.slideLayout+xml"/>
  <Override PartName="/ppt/theme/theme42.xml" ContentType="application/vnd.openxmlformats-officedocument.theme+xml"/>
  <Override PartName="/ppt/slideLayouts/slideLayout51.xml" ContentType="application/vnd.openxmlformats-officedocument.presentationml.slideLayout+xml"/>
  <Override PartName="/ppt/theme/theme43.xml" ContentType="application/vnd.openxmlformats-officedocument.theme+xml"/>
  <Override PartName="/ppt/slideLayouts/slideLayout52.xml" ContentType="application/vnd.openxmlformats-officedocument.presentationml.slideLayout+xml"/>
  <Override PartName="/ppt/theme/theme44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45.xml" ContentType="application/vnd.openxmlformats-officedocument.theme+xml"/>
  <Override PartName="/ppt/slideLayouts/slideLayout55.xml" ContentType="application/vnd.openxmlformats-officedocument.presentationml.slideLayout+xml"/>
  <Override PartName="/ppt/theme/theme46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47.xml" ContentType="application/vnd.openxmlformats-officedocument.theme+xml"/>
  <Override PartName="/ppt/slideLayouts/slideLayout58.xml" ContentType="application/vnd.openxmlformats-officedocument.presentationml.slideLayout+xml"/>
  <Override PartName="/ppt/theme/theme48.xml" ContentType="application/vnd.openxmlformats-officedocument.theme+xml"/>
  <Override PartName="/ppt/slideLayouts/slideLayout59.xml" ContentType="application/vnd.openxmlformats-officedocument.presentationml.slideLayout+xml"/>
  <Override PartName="/ppt/theme/theme49.xml" ContentType="application/vnd.openxmlformats-officedocument.theme+xml"/>
  <Override PartName="/ppt/slideLayouts/slideLayout60.xml" ContentType="application/vnd.openxmlformats-officedocument.presentationml.slideLayout+xml"/>
  <Override PartName="/ppt/theme/theme50.xml" ContentType="application/vnd.openxmlformats-officedocument.theme+xml"/>
  <Override PartName="/ppt/slideLayouts/slideLayout61.xml" ContentType="application/vnd.openxmlformats-officedocument.presentationml.slideLayout+xml"/>
  <Override PartName="/ppt/theme/theme51.xml" ContentType="application/vnd.openxmlformats-officedocument.theme+xml"/>
  <Override PartName="/ppt/slideLayouts/slideLayout62.xml" ContentType="application/vnd.openxmlformats-officedocument.presentationml.slideLayout+xml"/>
  <Override PartName="/ppt/theme/theme52.xml" ContentType="application/vnd.openxmlformats-officedocument.theme+xml"/>
  <Override PartName="/ppt/slideLayouts/slideLayout63.xml" ContentType="application/vnd.openxmlformats-officedocument.presentationml.slideLayout+xml"/>
  <Override PartName="/ppt/theme/theme53.xml" ContentType="application/vnd.openxmlformats-officedocument.theme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54.xml" ContentType="application/vnd.openxmlformats-officedocument.theme+xml"/>
  <Override PartName="/ppt/slideLayouts/slideLayout66.xml" ContentType="application/vnd.openxmlformats-officedocument.presentationml.slideLayout+xml"/>
  <Override PartName="/ppt/theme/theme55.xml" ContentType="application/vnd.openxmlformats-officedocument.theme+xml"/>
  <Override PartName="/ppt/slideLayouts/slideLayout67.xml" ContentType="application/vnd.openxmlformats-officedocument.presentationml.slideLayout+xml"/>
  <Override PartName="/ppt/theme/theme56.xml" ContentType="application/vnd.openxmlformats-officedocument.theme+xml"/>
  <Override PartName="/ppt/slideLayouts/slideLayout68.xml" ContentType="application/vnd.openxmlformats-officedocument.presentationml.slideLayout+xml"/>
  <Override PartName="/ppt/theme/theme57.xml" ContentType="application/vnd.openxmlformats-officedocument.theme+xml"/>
  <Override PartName="/ppt/slideLayouts/slideLayout69.xml" ContentType="application/vnd.openxmlformats-officedocument.presentationml.slideLayout+xml"/>
  <Override PartName="/ppt/theme/theme58.xml" ContentType="application/vnd.openxmlformats-officedocument.theme+xml"/>
  <Override PartName="/ppt/slideLayouts/slideLayout70.xml" ContentType="application/vnd.openxmlformats-officedocument.presentationml.slideLayout+xml"/>
  <Override PartName="/ppt/theme/theme59.xml" ContentType="application/vnd.openxmlformats-officedocument.theme+xml"/>
  <Override PartName="/ppt/slideLayouts/slideLayout71.xml" ContentType="application/vnd.openxmlformats-officedocument.presentationml.slideLayout+xml"/>
  <Override PartName="/ppt/theme/theme60.xml" ContentType="application/vnd.openxmlformats-officedocument.theme+xml"/>
  <Override PartName="/ppt/slideLayouts/slideLayout72.xml" ContentType="application/vnd.openxmlformats-officedocument.presentationml.slideLayout+xml"/>
  <Override PartName="/ppt/theme/theme61.xml" ContentType="application/vnd.openxmlformats-officedocument.theme+xml"/>
  <Override PartName="/ppt/slideLayouts/slideLayout73.xml" ContentType="application/vnd.openxmlformats-officedocument.presentationml.slideLayout+xml"/>
  <Override PartName="/ppt/theme/theme62.xml" ContentType="application/vnd.openxmlformats-officedocument.theme+xml"/>
  <Override PartName="/ppt/slideLayouts/slideLayout74.xml" ContentType="application/vnd.openxmlformats-officedocument.presentationml.slideLayout+xml"/>
  <Override PartName="/ppt/theme/theme63.xml" ContentType="application/vnd.openxmlformats-officedocument.theme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theme/theme64.xml" ContentType="application/vnd.openxmlformats-officedocument.theme+xml"/>
  <Override PartName="/ppt/slideLayouts/slideLayout77.xml" ContentType="application/vnd.openxmlformats-officedocument.presentationml.slideLayout+xml"/>
  <Override PartName="/ppt/theme/theme65.xml" ContentType="application/vnd.openxmlformats-officedocument.theme+xml"/>
  <Override PartName="/ppt/slideLayouts/slideLayout78.xml" ContentType="application/vnd.openxmlformats-officedocument.presentationml.slideLayout+xml"/>
  <Override PartName="/ppt/theme/theme66.xml" ContentType="application/vnd.openxmlformats-officedocument.theme+xml"/>
  <Override PartName="/ppt/slideLayouts/slideLayout79.xml" ContentType="application/vnd.openxmlformats-officedocument.presentationml.slideLayout+xml"/>
  <Override PartName="/ppt/theme/theme67.xml" ContentType="application/vnd.openxmlformats-officedocument.theme+xml"/>
  <Override PartName="/ppt/slideLayouts/slideLayout80.xml" ContentType="application/vnd.openxmlformats-officedocument.presentationml.slideLayout+xml"/>
  <Override PartName="/ppt/theme/theme68.xml" ContentType="application/vnd.openxmlformats-officedocument.theme+xml"/>
  <Override PartName="/ppt/slideLayouts/slideLayout81.xml" ContentType="application/vnd.openxmlformats-officedocument.presentationml.slideLayout+xml"/>
  <Override PartName="/ppt/theme/theme69.xml" ContentType="application/vnd.openxmlformats-officedocument.theme+xml"/>
  <Override PartName="/ppt/slideLayouts/slideLayout82.xml" ContentType="application/vnd.openxmlformats-officedocument.presentationml.slideLayout+xml"/>
  <Override PartName="/ppt/theme/theme70.xml" ContentType="application/vnd.openxmlformats-officedocument.theme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theme/theme71.xml" ContentType="application/vnd.openxmlformats-officedocument.theme+xml"/>
  <Override PartName="/ppt/slideLayouts/slideLayout85.xml" ContentType="application/vnd.openxmlformats-officedocument.presentationml.slideLayout+xml"/>
  <Override PartName="/ppt/theme/theme72.xml" ContentType="application/vnd.openxmlformats-officedocument.theme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theme/theme73.xml" ContentType="application/vnd.openxmlformats-officedocument.theme+xml"/>
  <Override PartName="/ppt/slideLayouts/slideLayout88.xml" ContentType="application/vnd.openxmlformats-officedocument.presentationml.slideLayout+xml"/>
  <Override PartName="/ppt/theme/theme74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theme/theme75.xml" ContentType="application/vnd.openxmlformats-officedocument.theme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theme/theme76.xml" ContentType="application/vnd.openxmlformats-officedocument.theme+xml"/>
  <Override PartName="/ppt/slideLayouts/slideLayout93.xml" ContentType="application/vnd.openxmlformats-officedocument.presentationml.slideLayout+xml"/>
  <Override PartName="/ppt/theme/theme77.xml" ContentType="application/vnd.openxmlformats-officedocument.theme+xml"/>
  <Override PartName="/ppt/slideLayouts/slideLayout94.xml" ContentType="application/vnd.openxmlformats-officedocument.presentationml.slideLayout+xml"/>
  <Override PartName="/ppt/theme/theme78.xml" ContentType="application/vnd.openxmlformats-officedocument.theme+xml"/>
  <Override PartName="/ppt/slideLayouts/slideLayout95.xml" ContentType="application/vnd.openxmlformats-officedocument.presentationml.slideLayout+xml"/>
  <Override PartName="/ppt/theme/theme79.xml" ContentType="application/vnd.openxmlformats-officedocument.theme+xml"/>
  <Override PartName="/ppt/theme/theme8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2" r:id="rId2"/>
    <p:sldMasterId id="2147483664" r:id="rId3"/>
    <p:sldMasterId id="2147483666" r:id="rId4"/>
    <p:sldMasterId id="2147483668" r:id="rId5"/>
    <p:sldMasterId id="2147483670" r:id="rId6"/>
    <p:sldMasterId id="2147483672" r:id="rId7"/>
    <p:sldMasterId id="2147483674" r:id="rId8"/>
    <p:sldMasterId id="2147483676" r:id="rId9"/>
    <p:sldMasterId id="2147483682" r:id="rId10"/>
    <p:sldMasterId id="2147483684" r:id="rId11"/>
    <p:sldMasterId id="2147483686" r:id="rId12"/>
    <p:sldMasterId id="2147483688" r:id="rId13"/>
    <p:sldMasterId id="2147483690" r:id="rId14"/>
    <p:sldMasterId id="2147483699" r:id="rId15"/>
    <p:sldMasterId id="2147483705" r:id="rId16"/>
    <p:sldMasterId id="2147483719" r:id="rId17"/>
    <p:sldMasterId id="2147483721" r:id="rId18"/>
    <p:sldMasterId id="2147483723" r:id="rId19"/>
    <p:sldMasterId id="2147483725" r:id="rId20"/>
    <p:sldMasterId id="2147483727" r:id="rId21"/>
    <p:sldMasterId id="2147483729" r:id="rId22"/>
    <p:sldMasterId id="2147483731" r:id="rId23"/>
    <p:sldMasterId id="2147483733" r:id="rId24"/>
    <p:sldMasterId id="2147483735" r:id="rId25"/>
    <p:sldMasterId id="2147483737" r:id="rId26"/>
    <p:sldMasterId id="2147483739" r:id="rId27"/>
    <p:sldMasterId id="2147483741" r:id="rId28"/>
    <p:sldMasterId id="2147483743" r:id="rId29"/>
    <p:sldMasterId id="2147483748" r:id="rId30"/>
    <p:sldMasterId id="2147483750" r:id="rId31"/>
    <p:sldMasterId id="2147483752" r:id="rId32"/>
    <p:sldMasterId id="2147483754" r:id="rId33"/>
    <p:sldMasterId id="2147483756" r:id="rId34"/>
    <p:sldMasterId id="2147483758" r:id="rId35"/>
    <p:sldMasterId id="2147483760" r:id="rId36"/>
    <p:sldMasterId id="2147483762" r:id="rId37"/>
    <p:sldMasterId id="2147483764" r:id="rId38"/>
    <p:sldMasterId id="2147483766" r:id="rId39"/>
    <p:sldMasterId id="2147483768" r:id="rId40"/>
    <p:sldMasterId id="2147483770" r:id="rId41"/>
    <p:sldMasterId id="2147483772" r:id="rId42"/>
    <p:sldMasterId id="2147483774" r:id="rId43"/>
    <p:sldMasterId id="2147483776" r:id="rId44"/>
    <p:sldMasterId id="2147483778" r:id="rId45"/>
    <p:sldMasterId id="2147483780" r:id="rId46"/>
    <p:sldMasterId id="2147483782" r:id="rId47"/>
    <p:sldMasterId id="2147483784" r:id="rId48"/>
    <p:sldMasterId id="2147483786" r:id="rId49"/>
    <p:sldMasterId id="2147483788" r:id="rId50"/>
    <p:sldMasterId id="2147483790" r:id="rId51"/>
    <p:sldMasterId id="2147483792" r:id="rId52"/>
    <p:sldMasterId id="2147483794" r:id="rId53"/>
    <p:sldMasterId id="2147483796" r:id="rId54"/>
    <p:sldMasterId id="2147483811" r:id="rId55"/>
    <p:sldMasterId id="2147483813" r:id="rId56"/>
    <p:sldMasterId id="2147483815" r:id="rId57"/>
    <p:sldMasterId id="2147483817" r:id="rId58"/>
    <p:sldMasterId id="2147483819" r:id="rId59"/>
    <p:sldMasterId id="2147483821" r:id="rId60"/>
    <p:sldMasterId id="2147483823" r:id="rId61"/>
    <p:sldMasterId id="2147483825" r:id="rId62"/>
    <p:sldMasterId id="2147483827" r:id="rId63"/>
    <p:sldMasterId id="2147483829" r:id="rId64"/>
    <p:sldMasterId id="2147483831" r:id="rId65"/>
    <p:sldMasterId id="2147483833" r:id="rId66"/>
    <p:sldMasterId id="2147483841" r:id="rId67"/>
    <p:sldMasterId id="2147483843" r:id="rId68"/>
    <p:sldMasterId id="2147483845" r:id="rId69"/>
    <p:sldMasterId id="2147483847" r:id="rId70"/>
    <p:sldMasterId id="2147483849" r:id="rId71"/>
    <p:sldMasterId id="2147483851" r:id="rId72"/>
    <p:sldMasterId id="2147483853" r:id="rId73"/>
    <p:sldMasterId id="2147483855" r:id="rId74"/>
    <p:sldMasterId id="2147483857" r:id="rId75"/>
    <p:sldMasterId id="2147483859" r:id="rId76"/>
    <p:sldMasterId id="2147483861" r:id="rId77"/>
    <p:sldMasterId id="2147483863" r:id="rId78"/>
    <p:sldMasterId id="2147483865" r:id="rId79"/>
  </p:sldMasterIdLst>
  <p:notesMasterIdLst>
    <p:notesMasterId r:id="rId202"/>
  </p:notesMasterIdLst>
  <p:sldIdLst>
    <p:sldId id="271" r:id="rId80"/>
    <p:sldId id="283" r:id="rId81"/>
    <p:sldId id="434" r:id="rId82"/>
    <p:sldId id="272" r:id="rId83"/>
    <p:sldId id="273" r:id="rId84"/>
    <p:sldId id="274" r:id="rId85"/>
    <p:sldId id="275" r:id="rId86"/>
    <p:sldId id="284" r:id="rId87"/>
    <p:sldId id="276" r:id="rId88"/>
    <p:sldId id="285" r:id="rId89"/>
    <p:sldId id="288" r:id="rId90"/>
    <p:sldId id="278" r:id="rId91"/>
    <p:sldId id="279" r:id="rId92"/>
    <p:sldId id="280" r:id="rId93"/>
    <p:sldId id="281" r:id="rId94"/>
    <p:sldId id="286" r:id="rId95"/>
    <p:sldId id="289" r:id="rId96"/>
    <p:sldId id="287" r:id="rId97"/>
    <p:sldId id="261" r:id="rId98"/>
    <p:sldId id="262" r:id="rId99"/>
    <p:sldId id="290" r:id="rId100"/>
    <p:sldId id="263" r:id="rId101"/>
    <p:sldId id="264" r:id="rId102"/>
    <p:sldId id="291" r:id="rId103"/>
    <p:sldId id="265" r:id="rId104"/>
    <p:sldId id="292" r:id="rId105"/>
    <p:sldId id="266" r:id="rId106"/>
    <p:sldId id="293" r:id="rId107"/>
    <p:sldId id="267" r:id="rId108"/>
    <p:sldId id="268" r:id="rId109"/>
    <p:sldId id="296" r:id="rId110"/>
    <p:sldId id="297" r:id="rId111"/>
    <p:sldId id="310" r:id="rId112"/>
    <p:sldId id="325" r:id="rId113"/>
    <p:sldId id="311" r:id="rId114"/>
    <p:sldId id="300" r:id="rId115"/>
    <p:sldId id="326" r:id="rId116"/>
    <p:sldId id="312" r:id="rId117"/>
    <p:sldId id="313" r:id="rId118"/>
    <p:sldId id="314" r:id="rId119"/>
    <p:sldId id="315" r:id="rId120"/>
    <p:sldId id="316" r:id="rId121"/>
    <p:sldId id="303" r:id="rId122"/>
    <p:sldId id="317" r:id="rId123"/>
    <p:sldId id="318" r:id="rId124"/>
    <p:sldId id="319" r:id="rId125"/>
    <p:sldId id="320" r:id="rId126"/>
    <p:sldId id="321" r:id="rId127"/>
    <p:sldId id="322" r:id="rId128"/>
    <p:sldId id="342" r:id="rId129"/>
    <p:sldId id="343" r:id="rId130"/>
    <p:sldId id="344" r:id="rId131"/>
    <p:sldId id="345" r:id="rId132"/>
    <p:sldId id="331" r:id="rId133"/>
    <p:sldId id="435" r:id="rId134"/>
    <p:sldId id="332" r:id="rId135"/>
    <p:sldId id="346" r:id="rId136"/>
    <p:sldId id="347" r:id="rId137"/>
    <p:sldId id="333" r:id="rId138"/>
    <p:sldId id="334" r:id="rId139"/>
    <p:sldId id="348" r:id="rId140"/>
    <p:sldId id="349" r:id="rId141"/>
    <p:sldId id="436" r:id="rId142"/>
    <p:sldId id="336" r:id="rId143"/>
    <p:sldId id="337" r:id="rId144"/>
    <p:sldId id="338" r:id="rId145"/>
    <p:sldId id="339" r:id="rId146"/>
    <p:sldId id="350" r:id="rId147"/>
    <p:sldId id="340" r:id="rId148"/>
    <p:sldId id="351" r:id="rId149"/>
    <p:sldId id="352" r:id="rId150"/>
    <p:sldId id="353" r:id="rId151"/>
    <p:sldId id="354" r:id="rId152"/>
    <p:sldId id="355" r:id="rId153"/>
    <p:sldId id="369" r:id="rId154"/>
    <p:sldId id="356" r:id="rId155"/>
    <p:sldId id="370" r:id="rId156"/>
    <p:sldId id="357" r:id="rId157"/>
    <p:sldId id="374" r:id="rId158"/>
    <p:sldId id="358" r:id="rId159"/>
    <p:sldId id="372" r:id="rId160"/>
    <p:sldId id="359" r:id="rId161"/>
    <p:sldId id="377" r:id="rId162"/>
    <p:sldId id="360" r:id="rId163"/>
    <p:sldId id="361" r:id="rId164"/>
    <p:sldId id="362" r:id="rId165"/>
    <p:sldId id="363" r:id="rId166"/>
    <p:sldId id="364" r:id="rId167"/>
    <p:sldId id="365" r:id="rId168"/>
    <p:sldId id="366" r:id="rId169"/>
    <p:sldId id="387" r:id="rId170"/>
    <p:sldId id="388" r:id="rId171"/>
    <p:sldId id="389" r:id="rId172"/>
    <p:sldId id="390" r:id="rId173"/>
    <p:sldId id="391" r:id="rId174"/>
    <p:sldId id="392" r:id="rId175"/>
    <p:sldId id="393" r:id="rId176"/>
    <p:sldId id="394" r:id="rId177"/>
    <p:sldId id="395" r:id="rId178"/>
    <p:sldId id="396" r:id="rId179"/>
    <p:sldId id="397" r:id="rId180"/>
    <p:sldId id="421" r:id="rId181"/>
    <p:sldId id="398" r:id="rId182"/>
    <p:sldId id="399" r:id="rId183"/>
    <p:sldId id="403" r:id="rId184"/>
    <p:sldId id="404" r:id="rId185"/>
    <p:sldId id="405" r:id="rId186"/>
    <p:sldId id="406" r:id="rId187"/>
    <p:sldId id="407" r:id="rId188"/>
    <p:sldId id="427" r:id="rId189"/>
    <p:sldId id="408" r:id="rId190"/>
    <p:sldId id="409" r:id="rId191"/>
    <p:sldId id="429" r:id="rId192"/>
    <p:sldId id="410" r:id="rId193"/>
    <p:sldId id="411" r:id="rId194"/>
    <p:sldId id="431" r:id="rId195"/>
    <p:sldId id="412" r:id="rId196"/>
    <p:sldId id="432" r:id="rId197"/>
    <p:sldId id="433" r:id="rId198"/>
    <p:sldId id="413" r:id="rId199"/>
    <p:sldId id="414" r:id="rId200"/>
    <p:sldId id="415" r:id="rId20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933FF"/>
    <a:srgbClr val="FF33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306" autoAdjust="0"/>
    <p:restoredTop sz="94684" autoAdjust="0"/>
  </p:normalViewPr>
  <p:slideViewPr>
    <p:cSldViewPr>
      <p:cViewPr>
        <p:scale>
          <a:sx n="40" d="100"/>
          <a:sy n="40" d="100"/>
        </p:scale>
        <p:origin x="-1182" y="-27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056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55" d="100"/>
        <a:sy n="55" d="100"/>
      </p:scale>
      <p:origin x="0" y="14484"/>
    </p:cViewPr>
  </p:sorterViewPr>
  <p:notesViewPr>
    <p:cSldViewPr>
      <p:cViewPr>
        <p:scale>
          <a:sx n="80" d="100"/>
          <a:sy n="80" d="100"/>
        </p:scale>
        <p:origin x="-474" y="115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38.xml"/><Relationship Id="rId21" Type="http://schemas.openxmlformats.org/officeDocument/2006/relationships/slideMaster" Target="slideMasters/slideMaster21.xml"/><Relationship Id="rId42" Type="http://schemas.openxmlformats.org/officeDocument/2006/relationships/slideMaster" Target="slideMasters/slideMaster42.xml"/><Relationship Id="rId63" Type="http://schemas.openxmlformats.org/officeDocument/2006/relationships/slideMaster" Target="slideMasters/slideMaster63.xml"/><Relationship Id="rId84" Type="http://schemas.openxmlformats.org/officeDocument/2006/relationships/slide" Target="slides/slide5.xml"/><Relationship Id="rId138" Type="http://schemas.openxmlformats.org/officeDocument/2006/relationships/slide" Target="slides/slide59.xml"/><Relationship Id="rId159" Type="http://schemas.openxmlformats.org/officeDocument/2006/relationships/slide" Target="slides/slide80.xml"/><Relationship Id="rId170" Type="http://schemas.openxmlformats.org/officeDocument/2006/relationships/slide" Target="slides/slide91.xml"/><Relationship Id="rId191" Type="http://schemas.openxmlformats.org/officeDocument/2006/relationships/slide" Target="slides/slide112.xml"/><Relationship Id="rId205" Type="http://schemas.openxmlformats.org/officeDocument/2006/relationships/theme" Target="theme/theme1.xml"/><Relationship Id="rId16" Type="http://schemas.openxmlformats.org/officeDocument/2006/relationships/slideMaster" Target="slideMasters/slideMaster16.xml"/><Relationship Id="rId107" Type="http://schemas.openxmlformats.org/officeDocument/2006/relationships/slide" Target="slides/slide28.xml"/><Relationship Id="rId11" Type="http://schemas.openxmlformats.org/officeDocument/2006/relationships/slideMaster" Target="slideMasters/slideMaster11.xml"/><Relationship Id="rId32" Type="http://schemas.openxmlformats.org/officeDocument/2006/relationships/slideMaster" Target="slideMasters/slideMaster32.xml"/><Relationship Id="rId37" Type="http://schemas.openxmlformats.org/officeDocument/2006/relationships/slideMaster" Target="slideMasters/slideMaster37.xml"/><Relationship Id="rId53" Type="http://schemas.openxmlformats.org/officeDocument/2006/relationships/slideMaster" Target="slideMasters/slideMaster53.xml"/><Relationship Id="rId58" Type="http://schemas.openxmlformats.org/officeDocument/2006/relationships/slideMaster" Target="slideMasters/slideMaster58.xml"/><Relationship Id="rId74" Type="http://schemas.openxmlformats.org/officeDocument/2006/relationships/slideMaster" Target="slideMasters/slideMaster74.xml"/><Relationship Id="rId79" Type="http://schemas.openxmlformats.org/officeDocument/2006/relationships/slideMaster" Target="slideMasters/slideMaster79.xml"/><Relationship Id="rId102" Type="http://schemas.openxmlformats.org/officeDocument/2006/relationships/slide" Target="slides/slide23.xml"/><Relationship Id="rId123" Type="http://schemas.openxmlformats.org/officeDocument/2006/relationships/slide" Target="slides/slide44.xml"/><Relationship Id="rId128" Type="http://schemas.openxmlformats.org/officeDocument/2006/relationships/slide" Target="slides/slide49.xml"/><Relationship Id="rId144" Type="http://schemas.openxmlformats.org/officeDocument/2006/relationships/slide" Target="slides/slide65.xml"/><Relationship Id="rId149" Type="http://schemas.openxmlformats.org/officeDocument/2006/relationships/slide" Target="slides/slide70.xml"/><Relationship Id="rId5" Type="http://schemas.openxmlformats.org/officeDocument/2006/relationships/slideMaster" Target="slideMasters/slideMaster5.xml"/><Relationship Id="rId90" Type="http://schemas.openxmlformats.org/officeDocument/2006/relationships/slide" Target="slides/slide11.xml"/><Relationship Id="rId95" Type="http://schemas.openxmlformats.org/officeDocument/2006/relationships/slide" Target="slides/slide16.xml"/><Relationship Id="rId160" Type="http://schemas.openxmlformats.org/officeDocument/2006/relationships/slide" Target="slides/slide81.xml"/><Relationship Id="rId165" Type="http://schemas.openxmlformats.org/officeDocument/2006/relationships/slide" Target="slides/slide86.xml"/><Relationship Id="rId181" Type="http://schemas.openxmlformats.org/officeDocument/2006/relationships/slide" Target="slides/slide102.xml"/><Relationship Id="rId186" Type="http://schemas.openxmlformats.org/officeDocument/2006/relationships/slide" Target="slides/slide107.xml"/><Relationship Id="rId22" Type="http://schemas.openxmlformats.org/officeDocument/2006/relationships/slideMaster" Target="slideMasters/slideMaster22.xml"/><Relationship Id="rId27" Type="http://schemas.openxmlformats.org/officeDocument/2006/relationships/slideMaster" Target="slideMasters/slideMaster27.xml"/><Relationship Id="rId43" Type="http://schemas.openxmlformats.org/officeDocument/2006/relationships/slideMaster" Target="slideMasters/slideMaster43.xml"/><Relationship Id="rId48" Type="http://schemas.openxmlformats.org/officeDocument/2006/relationships/slideMaster" Target="slideMasters/slideMaster48.xml"/><Relationship Id="rId64" Type="http://schemas.openxmlformats.org/officeDocument/2006/relationships/slideMaster" Target="slideMasters/slideMaster64.xml"/><Relationship Id="rId69" Type="http://schemas.openxmlformats.org/officeDocument/2006/relationships/slideMaster" Target="slideMasters/slideMaster69.xml"/><Relationship Id="rId113" Type="http://schemas.openxmlformats.org/officeDocument/2006/relationships/slide" Target="slides/slide34.xml"/><Relationship Id="rId118" Type="http://schemas.openxmlformats.org/officeDocument/2006/relationships/slide" Target="slides/slide39.xml"/><Relationship Id="rId134" Type="http://schemas.openxmlformats.org/officeDocument/2006/relationships/slide" Target="slides/slide55.xml"/><Relationship Id="rId139" Type="http://schemas.openxmlformats.org/officeDocument/2006/relationships/slide" Target="slides/slide60.xml"/><Relationship Id="rId80" Type="http://schemas.openxmlformats.org/officeDocument/2006/relationships/slide" Target="slides/slide1.xml"/><Relationship Id="rId85" Type="http://schemas.openxmlformats.org/officeDocument/2006/relationships/slide" Target="slides/slide6.xml"/><Relationship Id="rId150" Type="http://schemas.openxmlformats.org/officeDocument/2006/relationships/slide" Target="slides/slide71.xml"/><Relationship Id="rId155" Type="http://schemas.openxmlformats.org/officeDocument/2006/relationships/slide" Target="slides/slide76.xml"/><Relationship Id="rId171" Type="http://schemas.openxmlformats.org/officeDocument/2006/relationships/slide" Target="slides/slide92.xml"/><Relationship Id="rId176" Type="http://schemas.openxmlformats.org/officeDocument/2006/relationships/slide" Target="slides/slide97.xml"/><Relationship Id="rId192" Type="http://schemas.openxmlformats.org/officeDocument/2006/relationships/slide" Target="slides/slide113.xml"/><Relationship Id="rId197" Type="http://schemas.openxmlformats.org/officeDocument/2006/relationships/slide" Target="slides/slide118.xml"/><Relationship Id="rId206" Type="http://schemas.openxmlformats.org/officeDocument/2006/relationships/tableStyles" Target="tableStyles.xml"/><Relationship Id="rId201" Type="http://schemas.openxmlformats.org/officeDocument/2006/relationships/slide" Target="slides/slide122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33" Type="http://schemas.openxmlformats.org/officeDocument/2006/relationships/slideMaster" Target="slideMasters/slideMaster33.xml"/><Relationship Id="rId38" Type="http://schemas.openxmlformats.org/officeDocument/2006/relationships/slideMaster" Target="slideMasters/slideMaster38.xml"/><Relationship Id="rId59" Type="http://schemas.openxmlformats.org/officeDocument/2006/relationships/slideMaster" Target="slideMasters/slideMaster59.xml"/><Relationship Id="rId103" Type="http://schemas.openxmlformats.org/officeDocument/2006/relationships/slide" Target="slides/slide24.xml"/><Relationship Id="rId108" Type="http://schemas.openxmlformats.org/officeDocument/2006/relationships/slide" Target="slides/slide29.xml"/><Relationship Id="rId124" Type="http://schemas.openxmlformats.org/officeDocument/2006/relationships/slide" Target="slides/slide45.xml"/><Relationship Id="rId129" Type="http://schemas.openxmlformats.org/officeDocument/2006/relationships/slide" Target="slides/slide50.xml"/><Relationship Id="rId54" Type="http://schemas.openxmlformats.org/officeDocument/2006/relationships/slideMaster" Target="slideMasters/slideMaster54.xml"/><Relationship Id="rId70" Type="http://schemas.openxmlformats.org/officeDocument/2006/relationships/slideMaster" Target="slideMasters/slideMaster70.xml"/><Relationship Id="rId75" Type="http://schemas.openxmlformats.org/officeDocument/2006/relationships/slideMaster" Target="slideMasters/slideMaster75.xml"/><Relationship Id="rId91" Type="http://schemas.openxmlformats.org/officeDocument/2006/relationships/slide" Target="slides/slide12.xml"/><Relationship Id="rId96" Type="http://schemas.openxmlformats.org/officeDocument/2006/relationships/slide" Target="slides/slide17.xml"/><Relationship Id="rId140" Type="http://schemas.openxmlformats.org/officeDocument/2006/relationships/slide" Target="slides/slide61.xml"/><Relationship Id="rId145" Type="http://schemas.openxmlformats.org/officeDocument/2006/relationships/slide" Target="slides/slide66.xml"/><Relationship Id="rId161" Type="http://schemas.openxmlformats.org/officeDocument/2006/relationships/slide" Target="slides/slide82.xml"/><Relationship Id="rId166" Type="http://schemas.openxmlformats.org/officeDocument/2006/relationships/slide" Target="slides/slide87.xml"/><Relationship Id="rId182" Type="http://schemas.openxmlformats.org/officeDocument/2006/relationships/slide" Target="slides/slide103.xml"/><Relationship Id="rId187" Type="http://schemas.openxmlformats.org/officeDocument/2006/relationships/slide" Target="slides/slide108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23" Type="http://schemas.openxmlformats.org/officeDocument/2006/relationships/slideMaster" Target="slideMasters/slideMaster23.xml"/><Relationship Id="rId28" Type="http://schemas.openxmlformats.org/officeDocument/2006/relationships/slideMaster" Target="slideMasters/slideMaster28.xml"/><Relationship Id="rId49" Type="http://schemas.openxmlformats.org/officeDocument/2006/relationships/slideMaster" Target="slideMasters/slideMaster49.xml"/><Relationship Id="rId114" Type="http://schemas.openxmlformats.org/officeDocument/2006/relationships/slide" Target="slides/slide35.xml"/><Relationship Id="rId119" Type="http://schemas.openxmlformats.org/officeDocument/2006/relationships/slide" Target="slides/slide40.xml"/><Relationship Id="rId44" Type="http://schemas.openxmlformats.org/officeDocument/2006/relationships/slideMaster" Target="slideMasters/slideMaster44.xml"/><Relationship Id="rId60" Type="http://schemas.openxmlformats.org/officeDocument/2006/relationships/slideMaster" Target="slideMasters/slideMaster60.xml"/><Relationship Id="rId65" Type="http://schemas.openxmlformats.org/officeDocument/2006/relationships/slideMaster" Target="slideMasters/slideMaster65.xml"/><Relationship Id="rId81" Type="http://schemas.openxmlformats.org/officeDocument/2006/relationships/slide" Target="slides/slide2.xml"/><Relationship Id="rId86" Type="http://schemas.openxmlformats.org/officeDocument/2006/relationships/slide" Target="slides/slide7.xml"/><Relationship Id="rId130" Type="http://schemas.openxmlformats.org/officeDocument/2006/relationships/slide" Target="slides/slide51.xml"/><Relationship Id="rId135" Type="http://schemas.openxmlformats.org/officeDocument/2006/relationships/slide" Target="slides/slide56.xml"/><Relationship Id="rId151" Type="http://schemas.openxmlformats.org/officeDocument/2006/relationships/slide" Target="slides/slide72.xml"/><Relationship Id="rId156" Type="http://schemas.openxmlformats.org/officeDocument/2006/relationships/slide" Target="slides/slide77.xml"/><Relationship Id="rId177" Type="http://schemas.openxmlformats.org/officeDocument/2006/relationships/slide" Target="slides/slide98.xml"/><Relationship Id="rId198" Type="http://schemas.openxmlformats.org/officeDocument/2006/relationships/slide" Target="slides/slide119.xml"/><Relationship Id="rId172" Type="http://schemas.openxmlformats.org/officeDocument/2006/relationships/slide" Target="slides/slide93.xml"/><Relationship Id="rId193" Type="http://schemas.openxmlformats.org/officeDocument/2006/relationships/slide" Target="slides/slide114.xml"/><Relationship Id="rId202" Type="http://schemas.openxmlformats.org/officeDocument/2006/relationships/notesMaster" Target="notesMasters/notesMaster1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39" Type="http://schemas.openxmlformats.org/officeDocument/2006/relationships/slideMaster" Target="slideMasters/slideMaster39.xml"/><Relationship Id="rId109" Type="http://schemas.openxmlformats.org/officeDocument/2006/relationships/slide" Target="slides/slide30.xml"/><Relationship Id="rId34" Type="http://schemas.openxmlformats.org/officeDocument/2006/relationships/slideMaster" Target="slideMasters/slideMaster34.xml"/><Relationship Id="rId50" Type="http://schemas.openxmlformats.org/officeDocument/2006/relationships/slideMaster" Target="slideMasters/slideMaster50.xml"/><Relationship Id="rId55" Type="http://schemas.openxmlformats.org/officeDocument/2006/relationships/slideMaster" Target="slideMasters/slideMaster55.xml"/><Relationship Id="rId76" Type="http://schemas.openxmlformats.org/officeDocument/2006/relationships/slideMaster" Target="slideMasters/slideMaster76.xml"/><Relationship Id="rId97" Type="http://schemas.openxmlformats.org/officeDocument/2006/relationships/slide" Target="slides/slide18.xml"/><Relationship Id="rId104" Type="http://schemas.openxmlformats.org/officeDocument/2006/relationships/slide" Target="slides/slide25.xml"/><Relationship Id="rId120" Type="http://schemas.openxmlformats.org/officeDocument/2006/relationships/slide" Target="slides/slide41.xml"/><Relationship Id="rId125" Type="http://schemas.openxmlformats.org/officeDocument/2006/relationships/slide" Target="slides/slide46.xml"/><Relationship Id="rId141" Type="http://schemas.openxmlformats.org/officeDocument/2006/relationships/slide" Target="slides/slide62.xml"/><Relationship Id="rId146" Type="http://schemas.openxmlformats.org/officeDocument/2006/relationships/slide" Target="slides/slide67.xml"/><Relationship Id="rId167" Type="http://schemas.openxmlformats.org/officeDocument/2006/relationships/slide" Target="slides/slide88.xml"/><Relationship Id="rId188" Type="http://schemas.openxmlformats.org/officeDocument/2006/relationships/slide" Target="slides/slide109.xml"/><Relationship Id="rId7" Type="http://schemas.openxmlformats.org/officeDocument/2006/relationships/slideMaster" Target="slideMasters/slideMaster7.xml"/><Relationship Id="rId71" Type="http://schemas.openxmlformats.org/officeDocument/2006/relationships/slideMaster" Target="slideMasters/slideMaster71.xml"/><Relationship Id="rId92" Type="http://schemas.openxmlformats.org/officeDocument/2006/relationships/slide" Target="slides/slide13.xml"/><Relationship Id="rId162" Type="http://schemas.openxmlformats.org/officeDocument/2006/relationships/slide" Target="slides/slide83.xml"/><Relationship Id="rId183" Type="http://schemas.openxmlformats.org/officeDocument/2006/relationships/slide" Target="slides/slide104.xml"/><Relationship Id="rId2" Type="http://schemas.openxmlformats.org/officeDocument/2006/relationships/slideMaster" Target="slideMasters/slideMaster2.xml"/><Relationship Id="rId29" Type="http://schemas.openxmlformats.org/officeDocument/2006/relationships/slideMaster" Target="slideMasters/slideMaster29.xml"/><Relationship Id="rId24" Type="http://schemas.openxmlformats.org/officeDocument/2006/relationships/slideMaster" Target="slideMasters/slideMaster24.xml"/><Relationship Id="rId40" Type="http://schemas.openxmlformats.org/officeDocument/2006/relationships/slideMaster" Target="slideMasters/slideMaster40.xml"/><Relationship Id="rId45" Type="http://schemas.openxmlformats.org/officeDocument/2006/relationships/slideMaster" Target="slideMasters/slideMaster45.xml"/><Relationship Id="rId66" Type="http://schemas.openxmlformats.org/officeDocument/2006/relationships/slideMaster" Target="slideMasters/slideMaster66.xml"/><Relationship Id="rId87" Type="http://schemas.openxmlformats.org/officeDocument/2006/relationships/slide" Target="slides/slide8.xml"/><Relationship Id="rId110" Type="http://schemas.openxmlformats.org/officeDocument/2006/relationships/slide" Target="slides/slide31.xml"/><Relationship Id="rId115" Type="http://schemas.openxmlformats.org/officeDocument/2006/relationships/slide" Target="slides/slide36.xml"/><Relationship Id="rId131" Type="http://schemas.openxmlformats.org/officeDocument/2006/relationships/slide" Target="slides/slide52.xml"/><Relationship Id="rId136" Type="http://schemas.openxmlformats.org/officeDocument/2006/relationships/slide" Target="slides/slide57.xml"/><Relationship Id="rId157" Type="http://schemas.openxmlformats.org/officeDocument/2006/relationships/slide" Target="slides/slide78.xml"/><Relationship Id="rId178" Type="http://schemas.openxmlformats.org/officeDocument/2006/relationships/slide" Target="slides/slide99.xml"/><Relationship Id="rId61" Type="http://schemas.openxmlformats.org/officeDocument/2006/relationships/slideMaster" Target="slideMasters/slideMaster61.xml"/><Relationship Id="rId82" Type="http://schemas.openxmlformats.org/officeDocument/2006/relationships/slide" Target="slides/slide3.xml"/><Relationship Id="rId152" Type="http://schemas.openxmlformats.org/officeDocument/2006/relationships/slide" Target="slides/slide73.xml"/><Relationship Id="rId173" Type="http://schemas.openxmlformats.org/officeDocument/2006/relationships/slide" Target="slides/slide94.xml"/><Relationship Id="rId194" Type="http://schemas.openxmlformats.org/officeDocument/2006/relationships/slide" Target="slides/slide115.xml"/><Relationship Id="rId199" Type="http://schemas.openxmlformats.org/officeDocument/2006/relationships/slide" Target="slides/slide120.xml"/><Relationship Id="rId203" Type="http://schemas.openxmlformats.org/officeDocument/2006/relationships/presProps" Target="presProps.xml"/><Relationship Id="rId19" Type="http://schemas.openxmlformats.org/officeDocument/2006/relationships/slideMaster" Target="slideMasters/slideMaster19.xml"/><Relationship Id="rId14" Type="http://schemas.openxmlformats.org/officeDocument/2006/relationships/slideMaster" Target="slideMasters/slideMaster14.xml"/><Relationship Id="rId30" Type="http://schemas.openxmlformats.org/officeDocument/2006/relationships/slideMaster" Target="slideMasters/slideMaster30.xml"/><Relationship Id="rId35" Type="http://schemas.openxmlformats.org/officeDocument/2006/relationships/slideMaster" Target="slideMasters/slideMaster35.xml"/><Relationship Id="rId56" Type="http://schemas.openxmlformats.org/officeDocument/2006/relationships/slideMaster" Target="slideMasters/slideMaster56.xml"/><Relationship Id="rId77" Type="http://schemas.openxmlformats.org/officeDocument/2006/relationships/slideMaster" Target="slideMasters/slideMaster77.xml"/><Relationship Id="rId100" Type="http://schemas.openxmlformats.org/officeDocument/2006/relationships/slide" Target="slides/slide21.xml"/><Relationship Id="rId105" Type="http://schemas.openxmlformats.org/officeDocument/2006/relationships/slide" Target="slides/slide26.xml"/><Relationship Id="rId126" Type="http://schemas.openxmlformats.org/officeDocument/2006/relationships/slide" Target="slides/slide47.xml"/><Relationship Id="rId147" Type="http://schemas.openxmlformats.org/officeDocument/2006/relationships/slide" Target="slides/slide68.xml"/><Relationship Id="rId168" Type="http://schemas.openxmlformats.org/officeDocument/2006/relationships/slide" Target="slides/slide89.xml"/><Relationship Id="rId8" Type="http://schemas.openxmlformats.org/officeDocument/2006/relationships/slideMaster" Target="slideMasters/slideMaster8.xml"/><Relationship Id="rId51" Type="http://schemas.openxmlformats.org/officeDocument/2006/relationships/slideMaster" Target="slideMasters/slideMaster51.xml"/><Relationship Id="rId72" Type="http://schemas.openxmlformats.org/officeDocument/2006/relationships/slideMaster" Target="slideMasters/slideMaster72.xml"/><Relationship Id="rId93" Type="http://schemas.openxmlformats.org/officeDocument/2006/relationships/slide" Target="slides/slide14.xml"/><Relationship Id="rId98" Type="http://schemas.openxmlformats.org/officeDocument/2006/relationships/slide" Target="slides/slide19.xml"/><Relationship Id="rId121" Type="http://schemas.openxmlformats.org/officeDocument/2006/relationships/slide" Target="slides/slide42.xml"/><Relationship Id="rId142" Type="http://schemas.openxmlformats.org/officeDocument/2006/relationships/slide" Target="slides/slide63.xml"/><Relationship Id="rId163" Type="http://schemas.openxmlformats.org/officeDocument/2006/relationships/slide" Target="slides/slide84.xml"/><Relationship Id="rId184" Type="http://schemas.openxmlformats.org/officeDocument/2006/relationships/slide" Target="slides/slide105.xml"/><Relationship Id="rId189" Type="http://schemas.openxmlformats.org/officeDocument/2006/relationships/slide" Target="slides/slide110.xml"/><Relationship Id="rId3" Type="http://schemas.openxmlformats.org/officeDocument/2006/relationships/slideMaster" Target="slideMasters/slideMaster3.xml"/><Relationship Id="rId25" Type="http://schemas.openxmlformats.org/officeDocument/2006/relationships/slideMaster" Target="slideMasters/slideMaster25.xml"/><Relationship Id="rId46" Type="http://schemas.openxmlformats.org/officeDocument/2006/relationships/slideMaster" Target="slideMasters/slideMaster46.xml"/><Relationship Id="rId67" Type="http://schemas.openxmlformats.org/officeDocument/2006/relationships/slideMaster" Target="slideMasters/slideMaster67.xml"/><Relationship Id="rId116" Type="http://schemas.openxmlformats.org/officeDocument/2006/relationships/slide" Target="slides/slide37.xml"/><Relationship Id="rId137" Type="http://schemas.openxmlformats.org/officeDocument/2006/relationships/slide" Target="slides/slide58.xml"/><Relationship Id="rId158" Type="http://schemas.openxmlformats.org/officeDocument/2006/relationships/slide" Target="slides/slide79.xml"/><Relationship Id="rId20" Type="http://schemas.openxmlformats.org/officeDocument/2006/relationships/slideMaster" Target="slideMasters/slideMaster20.xml"/><Relationship Id="rId41" Type="http://schemas.openxmlformats.org/officeDocument/2006/relationships/slideMaster" Target="slideMasters/slideMaster41.xml"/><Relationship Id="rId62" Type="http://schemas.openxmlformats.org/officeDocument/2006/relationships/slideMaster" Target="slideMasters/slideMaster62.xml"/><Relationship Id="rId83" Type="http://schemas.openxmlformats.org/officeDocument/2006/relationships/slide" Target="slides/slide4.xml"/><Relationship Id="rId88" Type="http://schemas.openxmlformats.org/officeDocument/2006/relationships/slide" Target="slides/slide9.xml"/><Relationship Id="rId111" Type="http://schemas.openxmlformats.org/officeDocument/2006/relationships/slide" Target="slides/slide32.xml"/><Relationship Id="rId132" Type="http://schemas.openxmlformats.org/officeDocument/2006/relationships/slide" Target="slides/slide53.xml"/><Relationship Id="rId153" Type="http://schemas.openxmlformats.org/officeDocument/2006/relationships/slide" Target="slides/slide74.xml"/><Relationship Id="rId174" Type="http://schemas.openxmlformats.org/officeDocument/2006/relationships/slide" Target="slides/slide95.xml"/><Relationship Id="rId179" Type="http://schemas.openxmlformats.org/officeDocument/2006/relationships/slide" Target="slides/slide100.xml"/><Relationship Id="rId195" Type="http://schemas.openxmlformats.org/officeDocument/2006/relationships/slide" Target="slides/slide116.xml"/><Relationship Id="rId190" Type="http://schemas.openxmlformats.org/officeDocument/2006/relationships/slide" Target="slides/slide111.xml"/><Relationship Id="rId204" Type="http://schemas.openxmlformats.org/officeDocument/2006/relationships/viewProps" Target="viewProps.xml"/><Relationship Id="rId15" Type="http://schemas.openxmlformats.org/officeDocument/2006/relationships/slideMaster" Target="slideMasters/slideMaster15.xml"/><Relationship Id="rId36" Type="http://schemas.openxmlformats.org/officeDocument/2006/relationships/slideMaster" Target="slideMasters/slideMaster36.xml"/><Relationship Id="rId57" Type="http://schemas.openxmlformats.org/officeDocument/2006/relationships/slideMaster" Target="slideMasters/slideMaster57.xml"/><Relationship Id="rId106" Type="http://schemas.openxmlformats.org/officeDocument/2006/relationships/slide" Target="slides/slide27.xml"/><Relationship Id="rId127" Type="http://schemas.openxmlformats.org/officeDocument/2006/relationships/slide" Target="slides/slide48.xml"/><Relationship Id="rId10" Type="http://schemas.openxmlformats.org/officeDocument/2006/relationships/slideMaster" Target="slideMasters/slideMaster10.xml"/><Relationship Id="rId31" Type="http://schemas.openxmlformats.org/officeDocument/2006/relationships/slideMaster" Target="slideMasters/slideMaster31.xml"/><Relationship Id="rId52" Type="http://schemas.openxmlformats.org/officeDocument/2006/relationships/slideMaster" Target="slideMasters/slideMaster52.xml"/><Relationship Id="rId73" Type="http://schemas.openxmlformats.org/officeDocument/2006/relationships/slideMaster" Target="slideMasters/slideMaster73.xml"/><Relationship Id="rId78" Type="http://schemas.openxmlformats.org/officeDocument/2006/relationships/slideMaster" Target="slideMasters/slideMaster78.xml"/><Relationship Id="rId94" Type="http://schemas.openxmlformats.org/officeDocument/2006/relationships/slide" Target="slides/slide15.xml"/><Relationship Id="rId99" Type="http://schemas.openxmlformats.org/officeDocument/2006/relationships/slide" Target="slides/slide20.xml"/><Relationship Id="rId101" Type="http://schemas.openxmlformats.org/officeDocument/2006/relationships/slide" Target="slides/slide22.xml"/><Relationship Id="rId122" Type="http://schemas.openxmlformats.org/officeDocument/2006/relationships/slide" Target="slides/slide43.xml"/><Relationship Id="rId143" Type="http://schemas.openxmlformats.org/officeDocument/2006/relationships/slide" Target="slides/slide64.xml"/><Relationship Id="rId148" Type="http://schemas.openxmlformats.org/officeDocument/2006/relationships/slide" Target="slides/slide69.xml"/><Relationship Id="rId164" Type="http://schemas.openxmlformats.org/officeDocument/2006/relationships/slide" Target="slides/slide85.xml"/><Relationship Id="rId169" Type="http://schemas.openxmlformats.org/officeDocument/2006/relationships/slide" Target="slides/slide90.xml"/><Relationship Id="rId185" Type="http://schemas.openxmlformats.org/officeDocument/2006/relationships/slide" Target="slides/slide106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80" Type="http://schemas.openxmlformats.org/officeDocument/2006/relationships/slide" Target="slides/slide101.xml"/><Relationship Id="rId26" Type="http://schemas.openxmlformats.org/officeDocument/2006/relationships/slideMaster" Target="slideMasters/slideMaster26.xml"/><Relationship Id="rId47" Type="http://schemas.openxmlformats.org/officeDocument/2006/relationships/slideMaster" Target="slideMasters/slideMaster47.xml"/><Relationship Id="rId68" Type="http://schemas.openxmlformats.org/officeDocument/2006/relationships/slideMaster" Target="slideMasters/slideMaster68.xml"/><Relationship Id="rId89" Type="http://schemas.openxmlformats.org/officeDocument/2006/relationships/slide" Target="slides/slide10.xml"/><Relationship Id="rId112" Type="http://schemas.openxmlformats.org/officeDocument/2006/relationships/slide" Target="slides/slide33.xml"/><Relationship Id="rId133" Type="http://schemas.openxmlformats.org/officeDocument/2006/relationships/slide" Target="slides/slide54.xml"/><Relationship Id="rId154" Type="http://schemas.openxmlformats.org/officeDocument/2006/relationships/slide" Target="slides/slide75.xml"/><Relationship Id="rId175" Type="http://schemas.openxmlformats.org/officeDocument/2006/relationships/slide" Target="slides/slide96.xml"/><Relationship Id="rId196" Type="http://schemas.openxmlformats.org/officeDocument/2006/relationships/slide" Target="slides/slide117.xml"/><Relationship Id="rId200" Type="http://schemas.openxmlformats.org/officeDocument/2006/relationships/slide" Target="slides/slide12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6CF422-1147-4227-A1F5-59C57521CF01}" type="datetimeFigureOut">
              <a:rPr lang="en-US" smtClean="0"/>
              <a:t>5/9/2012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BF6051-2FFC-4C17-B8FD-840A3ED835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6065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BF6051-2FFC-4C17-B8FD-840A3ED835C6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21405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BF6051-2FFC-4C17-B8FD-840A3ED835C6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28593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BF6051-2FFC-4C17-B8FD-840A3ED835C6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29284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BF6051-2FFC-4C17-B8FD-840A3ED835C6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835683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BF6051-2FFC-4C17-B8FD-840A3ED835C6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425465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BF6051-2FFC-4C17-B8FD-840A3ED835C6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98522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BF6051-2FFC-4C17-B8FD-840A3ED835C6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247062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BF6051-2FFC-4C17-B8FD-840A3ED835C6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99633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BF6051-2FFC-4C17-B8FD-840A3ED835C6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02219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BF6051-2FFC-4C17-B8FD-840A3ED835C6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870064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BF6051-2FFC-4C17-B8FD-840A3ED835C6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098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BF6051-2FFC-4C17-B8FD-840A3ED835C6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060163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dirty="0" smtClean="0"/>
              <a:t>14.5 MINUET MARK – Music tracks : </a:t>
            </a:r>
            <a:r>
              <a:rPr lang="en-US" sz="1800" dirty="0" err="1" smtClean="0"/>
              <a:t>Jorane</a:t>
            </a:r>
            <a:r>
              <a:rPr lang="en-US" sz="1800" dirty="0" smtClean="0"/>
              <a:t> Work 3 (8m10s) and Cactus of </a:t>
            </a:r>
            <a:r>
              <a:rPr lang="en-US" sz="1800" dirty="0" err="1" smtClean="0"/>
              <a:t>Knowldege</a:t>
            </a:r>
            <a:r>
              <a:rPr lang="en-US" sz="1800" dirty="0" smtClean="0"/>
              <a:t>  - track 3 (6m20s) </a:t>
            </a:r>
          </a:p>
          <a:p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944307-1E95-4AFA-A4C3-ECF73C1EBB07}" type="slidenum">
              <a:rPr lang="en-US" smtClean="0">
                <a:solidFill>
                  <a:prstClr val="black"/>
                </a:solidFill>
              </a:rPr>
              <a:pPr/>
              <a:t>53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532396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dirty="0" smtClean="0"/>
              <a:t>15 MINUET MARK – Music tracks : </a:t>
            </a:r>
            <a:r>
              <a:rPr lang="en-US" sz="1800" dirty="0" err="1" smtClean="0"/>
              <a:t>Jorane</a:t>
            </a:r>
            <a:r>
              <a:rPr lang="en-US" sz="1800" dirty="0" smtClean="0"/>
              <a:t> Work 3 and Cactus of </a:t>
            </a:r>
            <a:r>
              <a:rPr lang="en-US" sz="1800" dirty="0" err="1" smtClean="0"/>
              <a:t>Knowldege</a:t>
            </a:r>
            <a:r>
              <a:rPr lang="en-US" sz="1800" dirty="0" smtClean="0"/>
              <a:t>  - track 3 </a:t>
            </a:r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F3DADD-0FAE-469E-AF08-078C30C015F1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723815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dirty="0" smtClean="0"/>
              <a:t>15 MINUET MARK – Music tracks : </a:t>
            </a:r>
            <a:r>
              <a:rPr lang="en-US" sz="1800" dirty="0" err="1" smtClean="0"/>
              <a:t>Jorane</a:t>
            </a:r>
            <a:r>
              <a:rPr lang="en-US" sz="1800" dirty="0" smtClean="0"/>
              <a:t> Work 3 and Cactus of </a:t>
            </a:r>
            <a:r>
              <a:rPr lang="en-US" sz="1800" dirty="0" err="1" smtClean="0"/>
              <a:t>Knowldege</a:t>
            </a:r>
            <a:r>
              <a:rPr lang="en-US" sz="1800" dirty="0" smtClean="0"/>
              <a:t>  - track 3 </a:t>
            </a:r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F3DADD-0FAE-469E-AF08-078C30C015F1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723815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BF6051-2FFC-4C17-B8FD-840A3ED835C6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31091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dirty="0" smtClean="0"/>
              <a:t>Track – Sweet Glenda , </a:t>
            </a:r>
            <a:r>
              <a:rPr lang="en-US" sz="1800" dirty="0" err="1" smtClean="0"/>
              <a:t>Gatio</a:t>
            </a:r>
            <a:r>
              <a:rPr lang="en-US" sz="1800" dirty="0" smtClean="0"/>
              <a:t> </a:t>
            </a:r>
            <a:r>
              <a:rPr lang="en-US" sz="1800" dirty="0" err="1" smtClean="0"/>
              <a:t>Barbieri</a:t>
            </a:r>
            <a:r>
              <a:rPr lang="en-US" sz="1800" dirty="0" smtClean="0"/>
              <a:t> – Begins </a:t>
            </a:r>
            <a:r>
              <a:rPr lang="en-US" sz="1800" dirty="0" err="1" smtClean="0"/>
              <a:t>Here.</a:t>
            </a:r>
            <a:endParaRPr lang="en-US" sz="1800" dirty="0" smtClean="0"/>
          </a:p>
          <a:p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944307-1E95-4AFA-A4C3-ECF73C1EBB07}" type="slidenum">
              <a:rPr lang="en-US" smtClean="0">
                <a:solidFill>
                  <a:prstClr val="black"/>
                </a:solidFill>
              </a:rPr>
              <a:pPr/>
              <a:t>84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422768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dirty="0" smtClean="0"/>
              <a:t>Lotus Blossom – Duke </a:t>
            </a:r>
            <a:r>
              <a:rPr lang="en-US" sz="1800" dirty="0" err="1" smtClean="0"/>
              <a:t>Ellingotn</a:t>
            </a:r>
            <a:r>
              <a:rPr lang="en-US" sz="1800" dirty="0" smtClean="0"/>
              <a:t> Begins The Convergence Segment</a:t>
            </a:r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944307-1E95-4AFA-A4C3-ECF73C1EBB07}" type="slidenum">
              <a:rPr lang="en-US" smtClean="0">
                <a:solidFill>
                  <a:prstClr val="black"/>
                </a:solidFill>
              </a:rPr>
              <a:pPr/>
              <a:t>90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974655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dirty="0" smtClean="0"/>
              <a:t>Lotus Blossom – Duke Ellington Begins The Convergence Segment</a:t>
            </a:r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F3DADD-0FAE-469E-AF08-078C30C015F1}" type="slidenum">
              <a:rPr lang="en-US" smtClean="0"/>
              <a:t>91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43158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BF6051-2FFC-4C17-B8FD-840A3ED835C6}" type="slidenum">
              <a:rPr lang="en-US" smtClean="0"/>
              <a:t>92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06716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BF6051-2FFC-4C17-B8FD-840A3ED835C6}" type="slidenum">
              <a:rPr lang="en-US" smtClean="0"/>
              <a:t>93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47529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BF6051-2FFC-4C17-B8FD-840A3ED835C6}" type="slidenum">
              <a:rPr lang="en-US" smtClean="0"/>
              <a:t>94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31325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BF6051-2FFC-4C17-B8FD-840A3ED835C6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560300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BF6051-2FFC-4C17-B8FD-840A3ED835C6}" type="slidenum">
              <a:rPr lang="en-US" smtClean="0"/>
              <a:t>95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63563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BF6051-2FFC-4C17-B8FD-840A3ED835C6}" type="slidenum">
              <a:rPr lang="en-US" smtClean="0"/>
              <a:t>96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572121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BF6051-2FFC-4C17-B8FD-840A3ED835C6}" type="slidenum">
              <a:rPr lang="en-US" smtClean="0"/>
              <a:t>97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233635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BF6051-2FFC-4C17-B8FD-840A3ED835C6}" type="slidenum">
              <a:rPr lang="en-US" smtClean="0"/>
              <a:t>98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625170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dirty="0" smtClean="0"/>
              <a:t>Duke Ellington – Satin Doll Begins Here</a:t>
            </a:r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944307-1E95-4AFA-A4C3-ECF73C1EBB07}" type="slidenum">
              <a:rPr lang="en-US" smtClean="0">
                <a:solidFill>
                  <a:prstClr val="black"/>
                </a:solidFill>
              </a:rPr>
              <a:pPr/>
              <a:t>99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662451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1 MINUET 45 SECONDS TO DUKE ELLINGTON “SATIN DOLL” TRACK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BF6051-2FFC-4C17-B8FD-840A3ED835C6}" type="slidenum">
              <a:rPr lang="en-US" smtClean="0"/>
              <a:t>102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848737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BF6051-2FFC-4C17-B8FD-840A3ED835C6}" type="slidenum">
              <a:rPr lang="en-US" smtClean="0"/>
              <a:t>103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194519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Reed Seed (Trio Tune)  w/ extra time  accompanies a “no” response ; Silence for the 9 to 12 “yes” – since this is the midway point of highlighting </a:t>
            </a:r>
            <a:r>
              <a:rPr lang="en-US" dirty="0" err="1" smtClean="0"/>
              <a:t>continuence</a:t>
            </a:r>
            <a:r>
              <a:rPr lang="en-US" dirty="0" smtClean="0"/>
              <a:t> w/ beginning of clustering [ UNLESS there’s a non-cumbersome way, i.e. w/out additional hyperlinking,  to begin 9 to 12’s at the start of this series of slides  to initiate the music and smoothly continue on with the clustering part!?)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BF6051-2FFC-4C17-B8FD-840A3ED835C6}" type="slidenum">
              <a:rPr lang="en-US" smtClean="0"/>
              <a:t>104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75268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dirty="0" smtClean="0"/>
              <a:t>Overture – Bjork, Begins the final segment (note Reed Seed, Grover </a:t>
            </a:r>
            <a:r>
              <a:rPr lang="en-US" sz="1800" dirty="0" err="1" smtClean="0"/>
              <a:t>Washingtion</a:t>
            </a:r>
            <a:r>
              <a:rPr lang="en-US" sz="1800" dirty="0" smtClean="0"/>
              <a:t> Jr. is for </a:t>
            </a:r>
            <a:r>
              <a:rPr lang="en-US" sz="1800" dirty="0" err="1" smtClean="0"/>
              <a:t>Clusttering</a:t>
            </a:r>
            <a:r>
              <a:rPr lang="en-US" sz="1800" dirty="0" smtClean="0"/>
              <a:t> Appendix w/ multiple sparks)</a:t>
            </a:r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944307-1E95-4AFA-A4C3-ECF73C1EBB07}" type="slidenum">
              <a:rPr lang="en-US" smtClean="0">
                <a:solidFill>
                  <a:prstClr val="black"/>
                </a:solidFill>
              </a:rPr>
              <a:pPr/>
              <a:t>105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695857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BF6051-2FFC-4C17-B8FD-840A3ED835C6}" type="slidenum">
              <a:rPr lang="en-US" smtClean="0"/>
              <a:t>106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885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BF6051-2FFC-4C17-B8FD-840A3ED835C6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865174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BF6051-2FFC-4C17-B8FD-840A3ED835C6}" type="slidenum">
              <a:rPr lang="en-US" smtClean="0"/>
              <a:t>107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097847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BF6051-2FFC-4C17-B8FD-840A3ED835C6}" type="slidenum">
              <a:rPr lang="en-US" smtClean="0"/>
              <a:t>108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9522092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BF6051-2FFC-4C17-B8FD-840A3ED835C6}" type="slidenum">
              <a:rPr lang="en-US" smtClean="0"/>
              <a:t>109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074203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BF6051-2FFC-4C17-B8FD-840A3ED835C6}" type="slidenum">
              <a:rPr lang="en-US" smtClean="0"/>
              <a:t>110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21543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BF6051-2FFC-4C17-B8FD-840A3ED835C6}" type="slidenum">
              <a:rPr lang="en-US" smtClean="0"/>
              <a:t>111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6918323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BF6051-2FFC-4C17-B8FD-840A3ED835C6}" type="slidenum">
              <a:rPr lang="en-US" smtClean="0"/>
              <a:t>112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503892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BF6051-2FFC-4C17-B8FD-840A3ED835C6}" type="slidenum">
              <a:rPr lang="en-US" smtClean="0"/>
              <a:t>113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6584084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BF6051-2FFC-4C17-B8FD-840A3ED835C6}" type="slidenum">
              <a:rPr lang="en-US" smtClean="0"/>
              <a:t>114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7762687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BF6051-2FFC-4C17-B8FD-840A3ED835C6}" type="slidenum">
              <a:rPr lang="en-US" smtClean="0"/>
              <a:t>115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545242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BF6051-2FFC-4C17-B8FD-840A3ED835C6}" type="slidenum">
              <a:rPr lang="en-US" smtClean="0"/>
              <a:t>116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8928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BF6051-2FFC-4C17-B8FD-840A3ED835C6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7938525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BF6051-2FFC-4C17-B8FD-840A3ED835C6}" type="slidenum">
              <a:rPr lang="en-US" smtClean="0"/>
              <a:t>117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9211173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BF6051-2FFC-4C17-B8FD-840A3ED835C6}" type="slidenum">
              <a:rPr lang="en-US" smtClean="0"/>
              <a:t>118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7458683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BF6051-2FFC-4C17-B8FD-840A3ED835C6}" type="slidenum">
              <a:rPr lang="en-US" smtClean="0"/>
              <a:t>119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1326447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BF6051-2FFC-4C17-B8FD-840A3ED835C6}" type="slidenum">
              <a:rPr lang="en-US" smtClean="0"/>
              <a:t>120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5460623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BF6051-2FFC-4C17-B8FD-840A3ED835C6}" type="slidenum">
              <a:rPr lang="en-US" smtClean="0"/>
              <a:t>121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6756207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BF6051-2FFC-4C17-B8FD-840A3ED835C6}" type="slidenum">
              <a:rPr lang="en-US" smtClean="0"/>
              <a:t>122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70279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BF6051-2FFC-4C17-B8FD-840A3ED835C6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76679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BF6051-2FFC-4C17-B8FD-840A3ED835C6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32877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BF6051-2FFC-4C17-B8FD-840A3ED835C6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83579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BF6051-2FFC-4C17-B8FD-840A3ED835C6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78307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8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9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0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3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4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4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5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6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9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0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1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1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2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3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3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4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5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6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6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7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7460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7460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7460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7460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1F2DB9-D729-4B98-B59E-BCB3735020CD}" type="datetimeFigureOut">
              <a:rPr lang="en-US" smtClean="0"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DB7B0-8CE5-4C66-8C57-99093602C3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36381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1F2DB9-D729-4B98-B59E-BCB3735020CD}" type="datetimeFigureOut">
              <a:rPr lang="en-US" smtClean="0"/>
              <a:t>5/9/2012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DB7B0-8CE5-4C66-8C57-99093602C3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99037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1F2DB9-D729-4B98-B59E-BCB3735020CD}" type="datetimeFigureOut">
              <a:rPr lang="en-US" smtClean="0"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DB7B0-8CE5-4C66-8C57-99093602C3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14043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7460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74603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7460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7460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74603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74603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1F2DB9-D729-4B98-B59E-BCB3735020C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DB7B0-8CE5-4C66-8C57-99093602C3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36381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1F2DB9-D729-4B98-B59E-BCB3735020C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DB7B0-8CE5-4C66-8C57-99093602C3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363815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74603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74603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74603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74603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74603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74603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7460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1F2DB9-D729-4B98-B59E-BCB3735020CD}" type="datetimeFigureOut">
              <a:rPr lang="en-US" smtClean="0"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DB7B0-8CE5-4C66-8C57-99093602C3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073846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74603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74603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74603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74603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74603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1F2DB9-D729-4B98-B59E-BCB3735020CD}" type="datetimeFigureOut">
              <a:rPr lang="en-US" smtClean="0"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DB7B0-8CE5-4C66-8C57-99093602C3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363815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1F2DB9-D729-4B98-B59E-BCB3735020CD}" type="datetimeFigureOut">
              <a:rPr lang="en-US" smtClean="0"/>
              <a:t>5/9/2012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DB7B0-8CE5-4C66-8C57-99093602C3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990375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74603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74603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7460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74603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74603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74603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74603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74603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74603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74603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74603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74603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74603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1F2DB9-D729-4B98-B59E-BCB3735020CD}" type="datetimeFigureOut">
              <a:rPr lang="en-US" smtClean="0"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DB7B0-8CE5-4C66-8C57-99093602C3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36381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74603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74603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74603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74603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74603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1F2DB9-D729-4B98-B59E-BCB3735020CD}" type="datetimeFigureOut">
              <a:rPr lang="en-US" smtClean="0"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DB7B0-8CE5-4C66-8C57-99093602C3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363815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74603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74603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1F2DB9-D729-4B98-B59E-BCB3735020CD}" type="datetimeFigureOut">
              <a:rPr lang="en-US" smtClean="0"/>
              <a:t>5/9/2012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DB7B0-8CE5-4C66-8C57-99093602C3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990375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74603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746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74603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74603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746035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74603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74603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74603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1F2DB9-D729-4B98-B59E-BCB3735020CD}" type="datetimeFigureOut">
              <a:rPr lang="en-US" smtClean="0"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DB7B0-8CE5-4C66-8C57-99093602C3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363815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74603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746035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746035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7460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1F2DB9-D729-4B98-B59E-BCB3735020CD}" type="datetimeFigureOut">
              <a:rPr lang="en-US" smtClean="0"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DB7B0-8CE5-4C66-8C57-99093602C3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363815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746035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746035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746035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746035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746035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746035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1F2DB9-D729-4B98-B59E-BCB3735020CD}" type="datetimeFigureOut">
              <a:rPr lang="en-US" smtClean="0"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DB7B0-8CE5-4C66-8C57-99093602C3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357088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746035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746035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7460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1F2DB9-D729-4B98-B59E-BCB3735020CD}" type="datetimeFigureOut">
              <a:rPr lang="en-US" smtClean="0"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DB7B0-8CE5-4C66-8C57-99093602C3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3570880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746035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746035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746035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746035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1F2DB9-D729-4B98-B59E-BCB3735020CD}" type="datetimeFigureOut">
              <a:rPr lang="en-US" smtClean="0"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DB7B0-8CE5-4C66-8C57-99093602C3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3638150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746035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746035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1F2DB9-D729-4B98-B59E-BCB3735020CD}" type="datetimeFigureOut">
              <a:rPr lang="en-US" smtClean="0"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DB7B0-8CE5-4C66-8C57-99093602C3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3638150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746035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7460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746035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1F2DB9-D729-4B98-B59E-BCB3735020CD}" type="datetimeFigureOut">
              <a:rPr lang="en-US" smtClean="0"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DB7B0-8CE5-4C66-8C57-99093602C3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3638150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746035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1F2DB9-D729-4B98-B59E-BCB3735020CD}" type="datetimeFigureOut">
              <a:rPr lang="en-US" smtClean="0"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DB7B0-8CE5-4C66-8C57-99093602C3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3638150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746035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746035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7460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16.xml"/></Relationships>
</file>

<file path=ppt/slideMasters/_rels/slideMaster1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17.xml"/></Relationships>
</file>

<file path=ppt/slideMasters/_rels/slideMaster12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18.xml"/></Relationships>
</file>

<file path=ppt/slideMasters/_rels/slideMaster13.xml.rels><?xml version="1.0" encoding="UTF-8" standalone="yes"?>
<Relationships xmlns="http://schemas.openxmlformats.org/package/2006/relationships"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19.xml"/></Relationships>
</file>

<file path=ppt/slideMasters/_rels/slideMaster14.xml.rels><?xml version="1.0" encoding="UTF-8" standalone="yes"?>
<Relationships xmlns="http://schemas.openxmlformats.org/package/2006/relationships"><Relationship Id="rId2" Type="http://schemas.openxmlformats.org/officeDocument/2006/relationships/theme" Target="../theme/theme14.xml"/><Relationship Id="rId1" Type="http://schemas.openxmlformats.org/officeDocument/2006/relationships/slideLayout" Target="../slideLayouts/slideLayout20.xml"/></Relationships>
</file>

<file path=ppt/slideMasters/_rels/slideMaster15.xml.rels><?xml version="1.0" encoding="UTF-8" standalone="yes"?>
<Relationships xmlns="http://schemas.openxmlformats.org/package/2006/relationships"><Relationship Id="rId2" Type="http://schemas.openxmlformats.org/officeDocument/2006/relationships/theme" Target="../theme/theme15.xml"/><Relationship Id="rId1" Type="http://schemas.openxmlformats.org/officeDocument/2006/relationships/slideLayout" Target="../slideLayouts/slideLayout21.xml"/></Relationships>
</file>

<file path=ppt/slideMasters/_rels/slideMaster16.xml.rels><?xml version="1.0" encoding="UTF-8" standalone="yes"?>
<Relationships xmlns="http://schemas.openxmlformats.org/package/2006/relationships"><Relationship Id="rId2" Type="http://schemas.openxmlformats.org/officeDocument/2006/relationships/theme" Target="../theme/theme16.xml"/><Relationship Id="rId1" Type="http://schemas.openxmlformats.org/officeDocument/2006/relationships/slideLayout" Target="../slideLayouts/slideLayout22.xml"/></Relationships>
</file>

<file path=ppt/slideMasters/_rels/slideMaster17.xml.rels><?xml version="1.0" encoding="UTF-8" standalone="yes"?>
<Relationships xmlns="http://schemas.openxmlformats.org/package/2006/relationships"><Relationship Id="rId2" Type="http://schemas.openxmlformats.org/officeDocument/2006/relationships/theme" Target="../theme/theme17.xml"/><Relationship Id="rId1" Type="http://schemas.openxmlformats.org/officeDocument/2006/relationships/slideLayout" Target="../slideLayouts/slideLayout23.xml"/></Relationships>
</file>

<file path=ppt/slideMasters/_rels/slideMaster18.xml.rels><?xml version="1.0" encoding="UTF-8" standalone="yes"?>
<Relationships xmlns="http://schemas.openxmlformats.org/package/2006/relationships"><Relationship Id="rId2" Type="http://schemas.openxmlformats.org/officeDocument/2006/relationships/theme" Target="../theme/theme18.xml"/><Relationship Id="rId1" Type="http://schemas.openxmlformats.org/officeDocument/2006/relationships/slideLayout" Target="../slideLayouts/slideLayout24.xml"/></Relationships>
</file>

<file path=ppt/slideMasters/_rels/slideMaster19.xml.rels><?xml version="1.0" encoding="UTF-8" standalone="yes"?>
<Relationships xmlns="http://schemas.openxmlformats.org/package/2006/relationships"><Relationship Id="rId2" Type="http://schemas.openxmlformats.org/officeDocument/2006/relationships/theme" Target="../theme/theme19.xml"/><Relationship Id="rId1" Type="http://schemas.openxmlformats.org/officeDocument/2006/relationships/slideLayout" Target="../slideLayouts/slideLayout25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_rels/slideMaster20.xml.rels><?xml version="1.0" encoding="UTF-8" standalone="yes"?>
<Relationships xmlns="http://schemas.openxmlformats.org/package/2006/relationships"><Relationship Id="rId2" Type="http://schemas.openxmlformats.org/officeDocument/2006/relationships/theme" Target="../theme/theme20.xml"/><Relationship Id="rId1" Type="http://schemas.openxmlformats.org/officeDocument/2006/relationships/slideLayout" Target="../slideLayouts/slideLayout26.xml"/></Relationships>
</file>

<file path=ppt/slideMasters/_rels/slideMaster21.xml.rels><?xml version="1.0" encoding="UTF-8" standalone="yes"?>
<Relationships xmlns="http://schemas.openxmlformats.org/package/2006/relationships"><Relationship Id="rId2" Type="http://schemas.openxmlformats.org/officeDocument/2006/relationships/theme" Target="../theme/theme21.xml"/><Relationship Id="rId1" Type="http://schemas.openxmlformats.org/officeDocument/2006/relationships/slideLayout" Target="../slideLayouts/slideLayout27.xml"/></Relationships>
</file>

<file path=ppt/slideMasters/_rels/slideMaster2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2.xml"/><Relationship Id="rId1" Type="http://schemas.openxmlformats.org/officeDocument/2006/relationships/slideLayout" Target="../slideLayouts/slideLayout28.xml"/></Relationships>
</file>

<file path=ppt/slideMasters/_rels/slideMaster23.xml.rels><?xml version="1.0" encoding="UTF-8" standalone="yes"?>
<Relationships xmlns="http://schemas.openxmlformats.org/package/2006/relationships"><Relationship Id="rId2" Type="http://schemas.openxmlformats.org/officeDocument/2006/relationships/theme" Target="../theme/theme23.xml"/><Relationship Id="rId1" Type="http://schemas.openxmlformats.org/officeDocument/2006/relationships/slideLayout" Target="../slideLayouts/slideLayout29.xml"/></Relationships>
</file>

<file path=ppt/slideMasters/_rels/slideMaster24.xml.rels><?xml version="1.0" encoding="UTF-8" standalone="yes"?>
<Relationships xmlns="http://schemas.openxmlformats.org/package/2006/relationships"><Relationship Id="rId2" Type="http://schemas.openxmlformats.org/officeDocument/2006/relationships/theme" Target="../theme/theme24.xml"/><Relationship Id="rId1" Type="http://schemas.openxmlformats.org/officeDocument/2006/relationships/slideLayout" Target="../slideLayouts/slideLayout30.xml"/></Relationships>
</file>

<file path=ppt/slideMasters/_rels/slideMaster25.xml.rels><?xml version="1.0" encoding="UTF-8" standalone="yes"?>
<Relationships xmlns="http://schemas.openxmlformats.org/package/2006/relationships"><Relationship Id="rId2" Type="http://schemas.openxmlformats.org/officeDocument/2006/relationships/theme" Target="../theme/theme25.xml"/><Relationship Id="rId1" Type="http://schemas.openxmlformats.org/officeDocument/2006/relationships/slideLayout" Target="../slideLayouts/slideLayout31.xml"/></Relationships>
</file>

<file path=ppt/slideMasters/_rels/slideMaster26.xml.rels><?xml version="1.0" encoding="UTF-8" standalone="yes"?>
<Relationships xmlns="http://schemas.openxmlformats.org/package/2006/relationships"><Relationship Id="rId2" Type="http://schemas.openxmlformats.org/officeDocument/2006/relationships/theme" Target="../theme/theme26.xml"/><Relationship Id="rId1" Type="http://schemas.openxmlformats.org/officeDocument/2006/relationships/slideLayout" Target="../slideLayouts/slideLayout32.xml"/></Relationships>
</file>

<file path=ppt/slideMasters/_rels/slideMaster27.xml.rels><?xml version="1.0" encoding="UTF-8" standalone="yes"?>
<Relationships xmlns="http://schemas.openxmlformats.org/package/2006/relationships"><Relationship Id="rId2" Type="http://schemas.openxmlformats.org/officeDocument/2006/relationships/theme" Target="../theme/theme27.xml"/><Relationship Id="rId1" Type="http://schemas.openxmlformats.org/officeDocument/2006/relationships/slideLayout" Target="../slideLayouts/slideLayout33.xml"/></Relationships>
</file>

<file path=ppt/slideMasters/_rels/slideMaster28.xml.rels><?xml version="1.0" encoding="UTF-8" standalone="yes"?>
<Relationships xmlns="http://schemas.openxmlformats.org/package/2006/relationships"><Relationship Id="rId2" Type="http://schemas.openxmlformats.org/officeDocument/2006/relationships/theme" Target="../theme/theme28.xml"/><Relationship Id="rId1" Type="http://schemas.openxmlformats.org/officeDocument/2006/relationships/slideLayout" Target="../slideLayouts/slideLayout34.xml"/></Relationships>
</file>

<file path=ppt/slideMasters/_rels/slideMaster29.xml.rels><?xml version="1.0" encoding="UTF-8" standalone="yes"?>
<Relationships xmlns="http://schemas.openxmlformats.org/package/2006/relationships"><Relationship Id="rId3" Type="http://schemas.openxmlformats.org/officeDocument/2006/relationships/theme" Target="../theme/theme29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/Relationships>
</file>

<file path=ppt/slideMasters/_rels/slideMaster30.xml.rels><?xml version="1.0" encoding="UTF-8" standalone="yes"?>
<Relationships xmlns="http://schemas.openxmlformats.org/package/2006/relationships"><Relationship Id="rId2" Type="http://schemas.openxmlformats.org/officeDocument/2006/relationships/theme" Target="../theme/theme30.xml"/><Relationship Id="rId1" Type="http://schemas.openxmlformats.org/officeDocument/2006/relationships/slideLayout" Target="../slideLayouts/slideLayout37.xml"/></Relationships>
</file>

<file path=ppt/slideMasters/_rels/slideMaster31.xml.rels><?xml version="1.0" encoding="UTF-8" standalone="yes"?>
<Relationships xmlns="http://schemas.openxmlformats.org/package/2006/relationships"><Relationship Id="rId2" Type="http://schemas.openxmlformats.org/officeDocument/2006/relationships/theme" Target="../theme/theme31.xml"/><Relationship Id="rId1" Type="http://schemas.openxmlformats.org/officeDocument/2006/relationships/slideLayout" Target="../slideLayouts/slideLayout38.xml"/></Relationships>
</file>

<file path=ppt/slideMasters/_rels/slideMaster32.xml.rels><?xml version="1.0" encoding="UTF-8" standalone="yes"?>
<Relationships xmlns="http://schemas.openxmlformats.org/package/2006/relationships"><Relationship Id="rId2" Type="http://schemas.openxmlformats.org/officeDocument/2006/relationships/theme" Target="../theme/theme32.xml"/><Relationship Id="rId1" Type="http://schemas.openxmlformats.org/officeDocument/2006/relationships/slideLayout" Target="../slideLayouts/slideLayout39.xml"/></Relationships>
</file>

<file path=ppt/slideMasters/_rels/slideMaster3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3.xml"/><Relationship Id="rId1" Type="http://schemas.openxmlformats.org/officeDocument/2006/relationships/slideLayout" Target="../slideLayouts/slideLayout40.xml"/></Relationships>
</file>

<file path=ppt/slideMasters/_rels/slideMaster34.xml.rels><?xml version="1.0" encoding="UTF-8" standalone="yes"?>
<Relationships xmlns="http://schemas.openxmlformats.org/package/2006/relationships"><Relationship Id="rId2" Type="http://schemas.openxmlformats.org/officeDocument/2006/relationships/theme" Target="../theme/theme34.xml"/><Relationship Id="rId1" Type="http://schemas.openxmlformats.org/officeDocument/2006/relationships/slideLayout" Target="../slideLayouts/slideLayout41.xml"/></Relationships>
</file>

<file path=ppt/slideMasters/_rels/slideMaster35.xml.rels><?xml version="1.0" encoding="UTF-8" standalone="yes"?>
<Relationships xmlns="http://schemas.openxmlformats.org/package/2006/relationships"><Relationship Id="rId2" Type="http://schemas.openxmlformats.org/officeDocument/2006/relationships/theme" Target="../theme/theme35.xml"/><Relationship Id="rId1" Type="http://schemas.openxmlformats.org/officeDocument/2006/relationships/slideLayout" Target="../slideLayouts/slideLayout42.xml"/></Relationships>
</file>

<file path=ppt/slideMasters/_rels/slideMaster36.xml.rels><?xml version="1.0" encoding="UTF-8" standalone="yes"?>
<Relationships xmlns="http://schemas.openxmlformats.org/package/2006/relationships"><Relationship Id="rId2" Type="http://schemas.openxmlformats.org/officeDocument/2006/relationships/theme" Target="../theme/theme36.xml"/><Relationship Id="rId1" Type="http://schemas.openxmlformats.org/officeDocument/2006/relationships/slideLayout" Target="../slideLayouts/slideLayout43.xml"/></Relationships>
</file>

<file path=ppt/slideMasters/_rels/slideMaster37.xml.rels><?xml version="1.0" encoding="UTF-8" standalone="yes"?>
<Relationships xmlns="http://schemas.openxmlformats.org/package/2006/relationships"><Relationship Id="rId2" Type="http://schemas.openxmlformats.org/officeDocument/2006/relationships/theme" Target="../theme/theme37.xml"/><Relationship Id="rId1" Type="http://schemas.openxmlformats.org/officeDocument/2006/relationships/slideLayout" Target="../slideLayouts/slideLayout44.xml"/></Relationships>
</file>

<file path=ppt/slideMasters/_rels/slideMaster38.xml.rels><?xml version="1.0" encoding="UTF-8" standalone="yes"?>
<Relationships xmlns="http://schemas.openxmlformats.org/package/2006/relationships"><Relationship Id="rId2" Type="http://schemas.openxmlformats.org/officeDocument/2006/relationships/theme" Target="../theme/theme38.xml"/><Relationship Id="rId1" Type="http://schemas.openxmlformats.org/officeDocument/2006/relationships/slideLayout" Target="../slideLayouts/slideLayout45.xml"/></Relationships>
</file>

<file path=ppt/slideMasters/_rels/slideMaster39.xml.rels><?xml version="1.0" encoding="UTF-8" standalone="yes"?>
<Relationships xmlns="http://schemas.openxmlformats.org/package/2006/relationships"><Relationship Id="rId2" Type="http://schemas.openxmlformats.org/officeDocument/2006/relationships/theme" Target="../theme/theme39.xml"/><Relationship Id="rId1" Type="http://schemas.openxmlformats.org/officeDocument/2006/relationships/slideLayout" Target="../slideLayouts/slideLayout46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5.xml"/></Relationships>
</file>

<file path=ppt/slideMasters/_rels/slideMaster40.xml.rels><?xml version="1.0" encoding="UTF-8" standalone="yes"?>
<Relationships xmlns="http://schemas.openxmlformats.org/package/2006/relationships"><Relationship Id="rId2" Type="http://schemas.openxmlformats.org/officeDocument/2006/relationships/theme" Target="../theme/theme40.xml"/><Relationship Id="rId1" Type="http://schemas.openxmlformats.org/officeDocument/2006/relationships/slideLayout" Target="../slideLayouts/slideLayout47.xml"/></Relationships>
</file>

<file path=ppt/slideMasters/_rels/slideMaster41.xml.rels><?xml version="1.0" encoding="UTF-8" standalone="yes"?>
<Relationships xmlns="http://schemas.openxmlformats.org/package/2006/relationships"><Relationship Id="rId3" Type="http://schemas.openxmlformats.org/officeDocument/2006/relationships/theme" Target="../theme/theme41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/Relationships>
</file>

<file path=ppt/slideMasters/_rels/slideMaster42.xml.rels><?xml version="1.0" encoding="UTF-8" standalone="yes"?>
<Relationships xmlns="http://schemas.openxmlformats.org/package/2006/relationships"><Relationship Id="rId2" Type="http://schemas.openxmlformats.org/officeDocument/2006/relationships/theme" Target="../theme/theme42.xml"/><Relationship Id="rId1" Type="http://schemas.openxmlformats.org/officeDocument/2006/relationships/slideLayout" Target="../slideLayouts/slideLayout50.xml"/></Relationships>
</file>

<file path=ppt/slideMasters/_rels/slideMaster43.xml.rels><?xml version="1.0" encoding="UTF-8" standalone="yes"?>
<Relationships xmlns="http://schemas.openxmlformats.org/package/2006/relationships"><Relationship Id="rId2" Type="http://schemas.openxmlformats.org/officeDocument/2006/relationships/theme" Target="../theme/theme43.xml"/><Relationship Id="rId1" Type="http://schemas.openxmlformats.org/officeDocument/2006/relationships/slideLayout" Target="../slideLayouts/slideLayout51.xml"/></Relationships>
</file>

<file path=ppt/slideMasters/_rels/slideMaster4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4.xml"/><Relationship Id="rId1" Type="http://schemas.openxmlformats.org/officeDocument/2006/relationships/slideLayout" Target="../slideLayouts/slideLayout52.xml"/></Relationships>
</file>

<file path=ppt/slideMasters/_rels/slideMaster45.xml.rels><?xml version="1.0" encoding="UTF-8" standalone="yes"?>
<Relationships xmlns="http://schemas.openxmlformats.org/package/2006/relationships"><Relationship Id="rId3" Type="http://schemas.openxmlformats.org/officeDocument/2006/relationships/theme" Target="../theme/theme45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/Relationships>
</file>

<file path=ppt/slideMasters/_rels/slideMaster46.xml.rels><?xml version="1.0" encoding="UTF-8" standalone="yes"?>
<Relationships xmlns="http://schemas.openxmlformats.org/package/2006/relationships"><Relationship Id="rId2" Type="http://schemas.openxmlformats.org/officeDocument/2006/relationships/theme" Target="../theme/theme46.xml"/><Relationship Id="rId1" Type="http://schemas.openxmlformats.org/officeDocument/2006/relationships/slideLayout" Target="../slideLayouts/slideLayout55.xml"/></Relationships>
</file>

<file path=ppt/slideMasters/_rels/slideMaster47.xml.rels><?xml version="1.0" encoding="UTF-8" standalone="yes"?>
<Relationships xmlns="http://schemas.openxmlformats.org/package/2006/relationships"><Relationship Id="rId3" Type="http://schemas.openxmlformats.org/officeDocument/2006/relationships/theme" Target="../theme/theme47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/Relationships>
</file>

<file path=ppt/slideMasters/_rels/slideMaster48.xml.rels><?xml version="1.0" encoding="UTF-8" standalone="yes"?>
<Relationships xmlns="http://schemas.openxmlformats.org/package/2006/relationships"><Relationship Id="rId2" Type="http://schemas.openxmlformats.org/officeDocument/2006/relationships/theme" Target="../theme/theme48.xml"/><Relationship Id="rId1" Type="http://schemas.openxmlformats.org/officeDocument/2006/relationships/slideLayout" Target="../slideLayouts/slideLayout58.xml"/></Relationships>
</file>

<file path=ppt/slideMasters/_rels/slideMaster49.xml.rels><?xml version="1.0" encoding="UTF-8" standalone="yes"?>
<Relationships xmlns="http://schemas.openxmlformats.org/package/2006/relationships"><Relationship Id="rId2" Type="http://schemas.openxmlformats.org/officeDocument/2006/relationships/theme" Target="../theme/theme49.xml"/><Relationship Id="rId1" Type="http://schemas.openxmlformats.org/officeDocument/2006/relationships/slideLayout" Target="../slideLayouts/slideLayout59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4" Type="http://schemas.openxmlformats.org/officeDocument/2006/relationships/theme" Target="../theme/theme5.xml"/></Relationships>
</file>

<file path=ppt/slideMasters/_rels/slideMaster50.xml.rels><?xml version="1.0" encoding="UTF-8" standalone="yes"?>
<Relationships xmlns="http://schemas.openxmlformats.org/package/2006/relationships"><Relationship Id="rId2" Type="http://schemas.openxmlformats.org/officeDocument/2006/relationships/theme" Target="../theme/theme50.xml"/><Relationship Id="rId1" Type="http://schemas.openxmlformats.org/officeDocument/2006/relationships/slideLayout" Target="../slideLayouts/slideLayout60.xml"/></Relationships>
</file>

<file path=ppt/slideMasters/_rels/slideMaster51.xml.rels><?xml version="1.0" encoding="UTF-8" standalone="yes"?>
<Relationships xmlns="http://schemas.openxmlformats.org/package/2006/relationships"><Relationship Id="rId2" Type="http://schemas.openxmlformats.org/officeDocument/2006/relationships/theme" Target="../theme/theme51.xml"/><Relationship Id="rId1" Type="http://schemas.openxmlformats.org/officeDocument/2006/relationships/slideLayout" Target="../slideLayouts/slideLayout61.xml"/></Relationships>
</file>

<file path=ppt/slideMasters/_rels/slideMaster52.xml.rels><?xml version="1.0" encoding="UTF-8" standalone="yes"?>
<Relationships xmlns="http://schemas.openxmlformats.org/package/2006/relationships"><Relationship Id="rId2" Type="http://schemas.openxmlformats.org/officeDocument/2006/relationships/theme" Target="../theme/theme52.xml"/><Relationship Id="rId1" Type="http://schemas.openxmlformats.org/officeDocument/2006/relationships/slideLayout" Target="../slideLayouts/slideLayout62.xml"/></Relationships>
</file>

<file path=ppt/slideMasters/_rels/slideMaster53.xml.rels><?xml version="1.0" encoding="UTF-8" standalone="yes"?>
<Relationships xmlns="http://schemas.openxmlformats.org/package/2006/relationships"><Relationship Id="rId2" Type="http://schemas.openxmlformats.org/officeDocument/2006/relationships/theme" Target="../theme/theme53.xml"/><Relationship Id="rId1" Type="http://schemas.openxmlformats.org/officeDocument/2006/relationships/slideLayout" Target="../slideLayouts/slideLayout63.xml"/></Relationships>
</file>

<file path=ppt/slideMasters/_rels/slideMaster54.xml.rels><?xml version="1.0" encoding="UTF-8" standalone="yes"?>
<Relationships xmlns="http://schemas.openxmlformats.org/package/2006/relationships"><Relationship Id="rId3" Type="http://schemas.openxmlformats.org/officeDocument/2006/relationships/theme" Target="../theme/theme54.xml"/><Relationship Id="rId2" Type="http://schemas.openxmlformats.org/officeDocument/2006/relationships/slideLayout" Target="../slideLayouts/slideLayout65.xml"/><Relationship Id="rId1" Type="http://schemas.openxmlformats.org/officeDocument/2006/relationships/slideLayout" Target="../slideLayouts/slideLayout64.xml"/></Relationships>
</file>

<file path=ppt/slideMasters/_rels/slideMaster5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5.xml"/><Relationship Id="rId1" Type="http://schemas.openxmlformats.org/officeDocument/2006/relationships/slideLayout" Target="../slideLayouts/slideLayout66.xml"/></Relationships>
</file>

<file path=ppt/slideMasters/_rels/slideMaster56.xml.rels><?xml version="1.0" encoding="UTF-8" standalone="yes"?>
<Relationships xmlns="http://schemas.openxmlformats.org/package/2006/relationships"><Relationship Id="rId2" Type="http://schemas.openxmlformats.org/officeDocument/2006/relationships/theme" Target="../theme/theme56.xml"/><Relationship Id="rId1" Type="http://schemas.openxmlformats.org/officeDocument/2006/relationships/slideLayout" Target="../slideLayouts/slideLayout67.xml"/></Relationships>
</file>

<file path=ppt/slideMasters/_rels/slideMaster57.xml.rels><?xml version="1.0" encoding="UTF-8" standalone="yes"?>
<Relationships xmlns="http://schemas.openxmlformats.org/package/2006/relationships"><Relationship Id="rId2" Type="http://schemas.openxmlformats.org/officeDocument/2006/relationships/theme" Target="../theme/theme57.xml"/><Relationship Id="rId1" Type="http://schemas.openxmlformats.org/officeDocument/2006/relationships/slideLayout" Target="../slideLayouts/slideLayout68.xml"/></Relationships>
</file>

<file path=ppt/slideMasters/_rels/slideMaster58.xml.rels><?xml version="1.0" encoding="UTF-8" standalone="yes"?>
<Relationships xmlns="http://schemas.openxmlformats.org/package/2006/relationships"><Relationship Id="rId2" Type="http://schemas.openxmlformats.org/officeDocument/2006/relationships/theme" Target="../theme/theme58.xml"/><Relationship Id="rId1" Type="http://schemas.openxmlformats.org/officeDocument/2006/relationships/slideLayout" Target="../slideLayouts/slideLayout69.xml"/></Relationships>
</file>

<file path=ppt/slideMasters/_rels/slideMaster59.xml.rels><?xml version="1.0" encoding="UTF-8" standalone="yes"?>
<Relationships xmlns="http://schemas.openxmlformats.org/package/2006/relationships"><Relationship Id="rId2" Type="http://schemas.openxmlformats.org/officeDocument/2006/relationships/theme" Target="../theme/theme59.xml"/><Relationship Id="rId1" Type="http://schemas.openxmlformats.org/officeDocument/2006/relationships/slideLayout" Target="../slideLayouts/slideLayout70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9.xml"/></Relationships>
</file>

<file path=ppt/slideMasters/_rels/slideMaster60.xml.rels><?xml version="1.0" encoding="UTF-8" standalone="yes"?>
<Relationships xmlns="http://schemas.openxmlformats.org/package/2006/relationships"><Relationship Id="rId2" Type="http://schemas.openxmlformats.org/officeDocument/2006/relationships/theme" Target="../theme/theme60.xml"/><Relationship Id="rId1" Type="http://schemas.openxmlformats.org/officeDocument/2006/relationships/slideLayout" Target="../slideLayouts/slideLayout71.xml"/></Relationships>
</file>

<file path=ppt/slideMasters/_rels/slideMaster61.xml.rels><?xml version="1.0" encoding="UTF-8" standalone="yes"?>
<Relationships xmlns="http://schemas.openxmlformats.org/package/2006/relationships"><Relationship Id="rId2" Type="http://schemas.openxmlformats.org/officeDocument/2006/relationships/theme" Target="../theme/theme61.xml"/><Relationship Id="rId1" Type="http://schemas.openxmlformats.org/officeDocument/2006/relationships/slideLayout" Target="../slideLayouts/slideLayout72.xml"/></Relationships>
</file>

<file path=ppt/slideMasters/_rels/slideMaster62.xml.rels><?xml version="1.0" encoding="UTF-8" standalone="yes"?>
<Relationships xmlns="http://schemas.openxmlformats.org/package/2006/relationships"><Relationship Id="rId2" Type="http://schemas.openxmlformats.org/officeDocument/2006/relationships/theme" Target="../theme/theme62.xml"/><Relationship Id="rId1" Type="http://schemas.openxmlformats.org/officeDocument/2006/relationships/slideLayout" Target="../slideLayouts/slideLayout73.xml"/></Relationships>
</file>

<file path=ppt/slideMasters/_rels/slideMaster63.xml.rels><?xml version="1.0" encoding="UTF-8" standalone="yes"?>
<Relationships xmlns="http://schemas.openxmlformats.org/package/2006/relationships"><Relationship Id="rId2" Type="http://schemas.openxmlformats.org/officeDocument/2006/relationships/theme" Target="../theme/theme63.xml"/><Relationship Id="rId1" Type="http://schemas.openxmlformats.org/officeDocument/2006/relationships/slideLayout" Target="../slideLayouts/slideLayout74.xml"/></Relationships>
</file>

<file path=ppt/slideMasters/_rels/slideMaster64.xml.rels><?xml version="1.0" encoding="UTF-8" standalone="yes"?>
<Relationships xmlns="http://schemas.openxmlformats.org/package/2006/relationships"><Relationship Id="rId3" Type="http://schemas.openxmlformats.org/officeDocument/2006/relationships/theme" Target="../theme/theme64.xml"/><Relationship Id="rId2" Type="http://schemas.openxmlformats.org/officeDocument/2006/relationships/slideLayout" Target="../slideLayouts/slideLayout76.xml"/><Relationship Id="rId1" Type="http://schemas.openxmlformats.org/officeDocument/2006/relationships/slideLayout" Target="../slideLayouts/slideLayout75.xml"/></Relationships>
</file>

<file path=ppt/slideMasters/_rels/slideMaster65.xml.rels><?xml version="1.0" encoding="UTF-8" standalone="yes"?>
<Relationships xmlns="http://schemas.openxmlformats.org/package/2006/relationships"><Relationship Id="rId2" Type="http://schemas.openxmlformats.org/officeDocument/2006/relationships/theme" Target="../theme/theme65.xml"/><Relationship Id="rId1" Type="http://schemas.openxmlformats.org/officeDocument/2006/relationships/slideLayout" Target="../slideLayouts/slideLayout77.xml"/></Relationships>
</file>

<file path=ppt/slideMasters/_rels/slideMaster6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6.xml"/><Relationship Id="rId1" Type="http://schemas.openxmlformats.org/officeDocument/2006/relationships/slideLayout" Target="../slideLayouts/slideLayout78.xml"/></Relationships>
</file>

<file path=ppt/slideMasters/_rels/slideMaster67.xml.rels><?xml version="1.0" encoding="UTF-8" standalone="yes"?>
<Relationships xmlns="http://schemas.openxmlformats.org/package/2006/relationships"><Relationship Id="rId2" Type="http://schemas.openxmlformats.org/officeDocument/2006/relationships/theme" Target="../theme/theme67.xml"/><Relationship Id="rId1" Type="http://schemas.openxmlformats.org/officeDocument/2006/relationships/slideLayout" Target="../slideLayouts/slideLayout79.xml"/></Relationships>
</file>

<file path=ppt/slideMasters/_rels/slideMaster68.xml.rels><?xml version="1.0" encoding="UTF-8" standalone="yes"?>
<Relationships xmlns="http://schemas.openxmlformats.org/package/2006/relationships"><Relationship Id="rId2" Type="http://schemas.openxmlformats.org/officeDocument/2006/relationships/theme" Target="../theme/theme68.xml"/><Relationship Id="rId1" Type="http://schemas.openxmlformats.org/officeDocument/2006/relationships/slideLayout" Target="../slideLayouts/slideLayout80.xml"/></Relationships>
</file>

<file path=ppt/slideMasters/_rels/slideMaster69.xml.rels><?xml version="1.0" encoding="UTF-8" standalone="yes"?>
<Relationships xmlns="http://schemas.openxmlformats.org/package/2006/relationships"><Relationship Id="rId2" Type="http://schemas.openxmlformats.org/officeDocument/2006/relationships/theme" Target="../theme/theme69.xml"/><Relationship Id="rId1" Type="http://schemas.openxmlformats.org/officeDocument/2006/relationships/slideLayout" Target="../slideLayouts/slideLayout81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0.xml"/></Relationships>
</file>

<file path=ppt/slideMasters/_rels/slideMaster70.xml.rels><?xml version="1.0" encoding="UTF-8" standalone="yes"?>
<Relationships xmlns="http://schemas.openxmlformats.org/package/2006/relationships"><Relationship Id="rId2" Type="http://schemas.openxmlformats.org/officeDocument/2006/relationships/theme" Target="../theme/theme70.xml"/><Relationship Id="rId1" Type="http://schemas.openxmlformats.org/officeDocument/2006/relationships/slideLayout" Target="../slideLayouts/slideLayout82.xml"/></Relationships>
</file>

<file path=ppt/slideMasters/_rels/slideMaster71.xml.rels><?xml version="1.0" encoding="UTF-8" standalone="yes"?>
<Relationships xmlns="http://schemas.openxmlformats.org/package/2006/relationships"><Relationship Id="rId3" Type="http://schemas.openxmlformats.org/officeDocument/2006/relationships/theme" Target="../theme/theme71.xml"/><Relationship Id="rId2" Type="http://schemas.openxmlformats.org/officeDocument/2006/relationships/slideLayout" Target="../slideLayouts/slideLayout84.xml"/><Relationship Id="rId1" Type="http://schemas.openxmlformats.org/officeDocument/2006/relationships/slideLayout" Target="../slideLayouts/slideLayout83.xml"/></Relationships>
</file>

<file path=ppt/slideMasters/_rels/slideMaster72.xml.rels><?xml version="1.0" encoding="UTF-8" standalone="yes"?>
<Relationships xmlns="http://schemas.openxmlformats.org/package/2006/relationships"><Relationship Id="rId2" Type="http://schemas.openxmlformats.org/officeDocument/2006/relationships/theme" Target="../theme/theme72.xml"/><Relationship Id="rId1" Type="http://schemas.openxmlformats.org/officeDocument/2006/relationships/slideLayout" Target="../slideLayouts/slideLayout85.xml"/></Relationships>
</file>

<file path=ppt/slideMasters/_rels/slideMaster73.xml.rels><?xml version="1.0" encoding="UTF-8" standalone="yes"?>
<Relationships xmlns="http://schemas.openxmlformats.org/package/2006/relationships"><Relationship Id="rId3" Type="http://schemas.openxmlformats.org/officeDocument/2006/relationships/theme" Target="../theme/theme73.xml"/><Relationship Id="rId2" Type="http://schemas.openxmlformats.org/officeDocument/2006/relationships/slideLayout" Target="../slideLayouts/slideLayout87.xml"/><Relationship Id="rId1" Type="http://schemas.openxmlformats.org/officeDocument/2006/relationships/slideLayout" Target="../slideLayouts/slideLayout86.xml"/></Relationships>
</file>

<file path=ppt/slideMasters/_rels/slideMaster74.xml.rels><?xml version="1.0" encoding="UTF-8" standalone="yes"?>
<Relationships xmlns="http://schemas.openxmlformats.org/package/2006/relationships"><Relationship Id="rId2" Type="http://schemas.openxmlformats.org/officeDocument/2006/relationships/theme" Target="../theme/theme74.xml"/><Relationship Id="rId1" Type="http://schemas.openxmlformats.org/officeDocument/2006/relationships/slideLayout" Target="../slideLayouts/slideLayout88.xml"/></Relationships>
</file>

<file path=ppt/slideMasters/_rels/slideMaster75.xml.rels><?xml version="1.0" encoding="UTF-8" standalone="yes"?>
<Relationships xmlns="http://schemas.openxmlformats.org/package/2006/relationships"><Relationship Id="rId3" Type="http://schemas.openxmlformats.org/officeDocument/2006/relationships/theme" Target="../theme/theme75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/Relationships>
</file>

<file path=ppt/slideMasters/_rels/slideMaster76.xml.rels><?xml version="1.0" encoding="UTF-8" standalone="yes"?>
<Relationships xmlns="http://schemas.openxmlformats.org/package/2006/relationships"><Relationship Id="rId3" Type="http://schemas.openxmlformats.org/officeDocument/2006/relationships/theme" Target="../theme/theme76.xml"/><Relationship Id="rId2" Type="http://schemas.openxmlformats.org/officeDocument/2006/relationships/slideLayout" Target="../slideLayouts/slideLayout92.xml"/><Relationship Id="rId1" Type="http://schemas.openxmlformats.org/officeDocument/2006/relationships/slideLayout" Target="../slideLayouts/slideLayout91.xml"/></Relationships>
</file>

<file path=ppt/slideMasters/_rels/slideMaster7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7.xml"/><Relationship Id="rId1" Type="http://schemas.openxmlformats.org/officeDocument/2006/relationships/slideLayout" Target="../slideLayouts/slideLayout93.xml"/></Relationships>
</file>

<file path=ppt/slideMasters/_rels/slideMaster78.xml.rels><?xml version="1.0" encoding="UTF-8" standalone="yes"?>
<Relationships xmlns="http://schemas.openxmlformats.org/package/2006/relationships"><Relationship Id="rId2" Type="http://schemas.openxmlformats.org/officeDocument/2006/relationships/theme" Target="../theme/theme78.xml"/><Relationship Id="rId1" Type="http://schemas.openxmlformats.org/officeDocument/2006/relationships/slideLayout" Target="../slideLayouts/slideLayout94.xml"/></Relationships>
</file>

<file path=ppt/slideMasters/_rels/slideMaster79.xml.rels><?xml version="1.0" encoding="UTF-8" standalone="yes"?>
<Relationships xmlns="http://schemas.openxmlformats.org/package/2006/relationships"><Relationship Id="rId2" Type="http://schemas.openxmlformats.org/officeDocument/2006/relationships/theme" Target="../theme/theme79.xml"/><Relationship Id="rId1" Type="http://schemas.openxmlformats.org/officeDocument/2006/relationships/slideLayout" Target="../slideLayouts/slideLayout95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11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theme" Target="../theme/theme9.xml"/><Relationship Id="rId4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850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850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850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850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850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850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1F2DB9-D729-4B98-B59E-BCB3735020C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ADB7B0-8CE5-4C66-8C57-99093602C3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43337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1F2DB9-D729-4B98-B59E-BCB3735020C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ADB7B0-8CE5-4C66-8C57-99093602C3C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43337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850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850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850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850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92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850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850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850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850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850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850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850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850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850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850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850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850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850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850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850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850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850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850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850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850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850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7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850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850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850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98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850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850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850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7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850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9" r:id="rId1"/>
    <p:sldLayoutId id="2147483799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850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850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  <p:sldLayoutId id="2147483802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850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850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7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850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93" r:id="rId2"/>
    <p:sldLayoutId id="2147483694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850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850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1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850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850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5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850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81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850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2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850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850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6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850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8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850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0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850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850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2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850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850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6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850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8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850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0" r:id="rId1"/>
    <p:sldLayoutId id="2147483871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850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2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850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850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2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850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850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6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850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850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8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850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0" r:id="rId1"/>
    <p:sldLayoutId id="2147483877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850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850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4" r:id="rId1"/>
    <p:sldLayoutId id="2147483879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850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6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850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8" r:id="rId1"/>
    <p:sldLayoutId id="2147483881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850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0" r:id="rId1"/>
    <p:sldLayoutId id="2147483882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850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2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850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850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6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850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41B156-ABDF-4DD6-AC2E-81DF90A9930B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5/9/2012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9C35BE-F9C4-41C9-AFEE-E50A4C0BE96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850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8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g"/><Relationship Id="rId1" Type="http://schemas.openxmlformats.org/officeDocument/2006/relationships/slideLayout" Target="../slideLayouts/slideLayout74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g"/><Relationship Id="rId1" Type="http://schemas.openxmlformats.org/officeDocument/2006/relationships/slideLayout" Target="../slideLayouts/slideLayout75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6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7.xml"/><Relationship Id="rId5" Type="http://schemas.microsoft.com/office/2007/relationships/hdphoto" Target="../media/hdphoto3.wdp"/><Relationship Id="rId4" Type="http://schemas.openxmlformats.org/officeDocument/2006/relationships/image" Target="../media/image103.jpe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slide" Target="slide105.xm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8.xml"/><Relationship Id="rId4" Type="http://schemas.openxmlformats.org/officeDocument/2006/relationships/hyperlink" Target="3B%20-%20indigo%20time.pptx" TargetMode="Externa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9.xml"/><Relationship Id="rId7" Type="http://schemas.openxmlformats.org/officeDocument/2006/relationships/image" Target="../media/image104.jpg"/><Relationship Id="rId2" Type="http://schemas.openxmlformats.org/officeDocument/2006/relationships/audio" Target="../media/media15.ps"/><Relationship Id="rId1" Type="http://schemas.microsoft.com/office/2007/relationships/media" Target="../media/media15.ps"/><Relationship Id="rId6" Type="http://schemas.microsoft.com/office/2007/relationships/hdphoto" Target="../media/hdphoto2.wdp"/><Relationship Id="rId5" Type="http://schemas.openxmlformats.org/officeDocument/2006/relationships/image" Target="../media/image74.png"/><Relationship Id="rId4" Type="http://schemas.openxmlformats.org/officeDocument/2006/relationships/notesSlide" Target="../notesSlides/notesSlide38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80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81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82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8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84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85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86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87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88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89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90.xml"/><Relationship Id="rId6" Type="http://schemas.openxmlformats.org/officeDocument/2006/relationships/image" Target="../media/image112.jpeg"/><Relationship Id="rId5" Type="http://schemas.openxmlformats.org/officeDocument/2006/relationships/image" Target="../media/image111.jpeg"/><Relationship Id="rId4" Type="http://schemas.openxmlformats.org/officeDocument/2006/relationships/image" Target="../media/image110.jpg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91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92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9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3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93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94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hyperlink" Target="4%20-%20explore%20more_extend%20learning.pptx" TargetMode="External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95.xml"/><Relationship Id="rId4" Type="http://schemas.openxmlformats.org/officeDocument/2006/relationships/hyperlink" Target="2B%20-%20exploring%20CREATED%20HEALTH%20CREATING%20WELLNESS%20&amp;%20CREATIVITY_productivity_CORRELATES%20selected%20quotes%20v%202.pptx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18.jpg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23.jpeg"/><Relationship Id="rId4" Type="http://schemas.openxmlformats.org/officeDocument/2006/relationships/image" Target="../media/image22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audio" Target="../media/media2.ps"/><Relationship Id="rId1" Type="http://schemas.microsoft.com/office/2007/relationships/media" Target="../media/media2.ps"/><Relationship Id="rId6" Type="http://schemas.openxmlformats.org/officeDocument/2006/relationships/image" Target="../media/image36.jp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8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9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0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2.xml"/><Relationship Id="rId5" Type="http://schemas.openxmlformats.org/officeDocument/2006/relationships/image" Target="../media/image46.jpg"/><Relationship Id="rId4" Type="http://schemas.openxmlformats.org/officeDocument/2006/relationships/image" Target="../media/image45.jp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3.xml"/><Relationship Id="rId4" Type="http://schemas.openxmlformats.org/officeDocument/2006/relationships/image" Target="../media/image48.jp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hyperlink" Target="3A%20-%20orange%20time.pptx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4.xml"/><Relationship Id="rId4" Type="http://schemas.openxmlformats.org/officeDocument/2006/relationships/slide" Target="slide5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8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9.xm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3" Type="http://schemas.openxmlformats.org/officeDocument/2006/relationships/image" Target="../media/image51.jpg"/><Relationship Id="rId7" Type="http://schemas.openxmlformats.org/officeDocument/2006/relationships/image" Target="../media/image55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jpeg"/><Relationship Id="rId3" Type="http://schemas.openxmlformats.org/officeDocument/2006/relationships/image" Target="../media/image55.jpg"/><Relationship Id="rId7" Type="http://schemas.openxmlformats.org/officeDocument/2006/relationships/image" Target="../media/image60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59.jpeg"/><Relationship Id="rId5" Type="http://schemas.openxmlformats.org/officeDocument/2006/relationships/image" Target="../media/image58.jpg"/><Relationship Id="rId4" Type="http://schemas.openxmlformats.org/officeDocument/2006/relationships/image" Target="../media/image57.jpeg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jpeg"/><Relationship Id="rId3" Type="http://schemas.openxmlformats.org/officeDocument/2006/relationships/image" Target="../media/image55.jpg"/><Relationship Id="rId7" Type="http://schemas.openxmlformats.org/officeDocument/2006/relationships/image" Target="../media/image60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59.jpeg"/><Relationship Id="rId5" Type="http://schemas.openxmlformats.org/officeDocument/2006/relationships/image" Target="../media/image58.jpg"/><Relationship Id="rId4" Type="http://schemas.openxmlformats.org/officeDocument/2006/relationships/image" Target="../media/image57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63.jp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2.xml"/><Relationship Id="rId2" Type="http://schemas.microsoft.com/office/2007/relationships/media" Target="../media/media3.ps"/><Relationship Id="rId1" Type="http://schemas.openxmlformats.org/officeDocument/2006/relationships/audio" Target="NULL" TargetMode="External"/><Relationship Id="rId4" Type="http://schemas.openxmlformats.org/officeDocument/2006/relationships/image" Target="../media/image1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3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35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44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64.xml.rels><?xml version="1.0" encoding="UTF-8" standalone="yes"?>
<Relationships xmlns="http://schemas.openxmlformats.org/package/2006/relationships"><Relationship Id="rId3" Type="http://schemas.microsoft.com/office/2007/relationships/media" Target="../media/media5.wav"/><Relationship Id="rId7" Type="http://schemas.openxmlformats.org/officeDocument/2006/relationships/image" Target="../media/image1.png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image" Target="../media/image67.jpg"/><Relationship Id="rId5" Type="http://schemas.openxmlformats.org/officeDocument/2006/relationships/slideLayout" Target="../slideLayouts/slideLayout35.xml"/><Relationship Id="rId4" Type="http://schemas.openxmlformats.org/officeDocument/2006/relationships/audio" Target="../media/media5.wav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6" Type="http://schemas.openxmlformats.org/officeDocument/2006/relationships/image" Target="../media/image1.png"/><Relationship Id="rId5" Type="http://schemas.openxmlformats.org/officeDocument/2006/relationships/image" Target="../media/image69.jpeg"/><Relationship Id="rId4" Type="http://schemas.openxmlformats.org/officeDocument/2006/relationships/image" Target="../media/image68.jp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audio" Target="../media/media7.wav"/><Relationship Id="rId1" Type="http://schemas.microsoft.com/office/2007/relationships/media" Target="../media/media7.wav"/><Relationship Id="rId5" Type="http://schemas.openxmlformats.org/officeDocument/2006/relationships/image" Target="../media/image1.png"/><Relationship Id="rId4" Type="http://schemas.openxmlformats.org/officeDocument/2006/relationships/image" Target="../media/image70.jp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audio" Target="../media/media8.wav"/><Relationship Id="rId1" Type="http://schemas.microsoft.com/office/2007/relationships/media" Target="../media/media8.wav"/><Relationship Id="rId5" Type="http://schemas.openxmlformats.org/officeDocument/2006/relationships/image" Target="../media/image1.png"/><Relationship Id="rId4" Type="http://schemas.openxmlformats.org/officeDocument/2006/relationships/image" Target="../media/image71.jp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5.xml"/><Relationship Id="rId2" Type="http://schemas.openxmlformats.org/officeDocument/2006/relationships/audio" Target="../media/media9.wav"/><Relationship Id="rId1" Type="http://schemas.microsoft.com/office/2007/relationships/media" Target="../media/media9.wav"/><Relationship Id="rId4" Type="http://schemas.openxmlformats.org/officeDocument/2006/relationships/image" Target="../media/image1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audio" Target="../media/media10.wav"/><Relationship Id="rId1" Type="http://schemas.microsoft.com/office/2007/relationships/media" Target="../media/media10.wav"/><Relationship Id="rId5" Type="http://schemas.openxmlformats.org/officeDocument/2006/relationships/image" Target="../media/image1.png"/><Relationship Id="rId4" Type="http://schemas.openxmlformats.org/officeDocument/2006/relationships/image" Target="../media/image72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3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6.xml"/><Relationship Id="rId2" Type="http://schemas.openxmlformats.org/officeDocument/2006/relationships/audio" Target="../media/media11.ps"/><Relationship Id="rId1" Type="http://schemas.microsoft.com/office/2007/relationships/media" Target="../media/media11.ps"/><Relationship Id="rId6" Type="http://schemas.microsoft.com/office/2007/relationships/hdphoto" Target="../media/hdphoto2.wdp"/><Relationship Id="rId5" Type="http://schemas.openxmlformats.org/officeDocument/2006/relationships/image" Target="../media/image74.png"/><Relationship Id="rId4" Type="http://schemas.openxmlformats.org/officeDocument/2006/relationships/image" Target="../media/image73.jp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g"/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47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49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54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3.xml"/><Relationship Id="rId2" Type="http://schemas.openxmlformats.org/officeDocument/2006/relationships/audio" Target="../media/media12.ps"/><Relationship Id="rId1" Type="http://schemas.microsoft.com/office/2007/relationships/media" Target="../media/media12.ps"/><Relationship Id="rId5" Type="http://schemas.openxmlformats.org/officeDocument/2006/relationships/image" Target="../media/image1.png"/><Relationship Id="rId4" Type="http://schemas.openxmlformats.org/officeDocument/2006/relationships/image" Target="../media/image78.jpg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g"/><Relationship Id="rId1" Type="http://schemas.openxmlformats.org/officeDocument/2006/relationships/slideLayout" Target="../slideLayouts/slideLayout5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g"/><Relationship Id="rId1" Type="http://schemas.openxmlformats.org/officeDocument/2006/relationships/slideLayout" Target="../slideLayouts/slideLayout55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g"/><Relationship Id="rId1" Type="http://schemas.openxmlformats.org/officeDocument/2006/relationships/slideLayout" Target="../slideLayouts/slideLayout55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g"/><Relationship Id="rId2" Type="http://schemas.openxmlformats.org/officeDocument/2006/relationships/image" Target="../media/image81.jpg"/><Relationship Id="rId1" Type="http://schemas.openxmlformats.org/officeDocument/2006/relationships/slideLayout" Target="../slideLayouts/slideLayout56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g"/><Relationship Id="rId2" Type="http://schemas.openxmlformats.org/officeDocument/2006/relationships/image" Target="../media/image82.jpg"/><Relationship Id="rId1" Type="http://schemas.openxmlformats.org/officeDocument/2006/relationships/slideLayout" Target="../slideLayouts/slideLayout57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8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g"/><Relationship Id="rId1" Type="http://schemas.openxmlformats.org/officeDocument/2006/relationships/slideLayout" Target="../slideLayouts/slideLayout59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g"/><Relationship Id="rId1" Type="http://schemas.openxmlformats.org/officeDocument/2006/relationships/slideLayout" Target="../slideLayouts/slideLayout60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g"/><Relationship Id="rId2" Type="http://schemas.openxmlformats.org/officeDocument/2006/relationships/image" Target="../media/image86.jpg"/><Relationship Id="rId1" Type="http://schemas.openxmlformats.org/officeDocument/2006/relationships/slideLayout" Target="../slideLayouts/slideLayout61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g"/><Relationship Id="rId2" Type="http://schemas.openxmlformats.org/officeDocument/2006/relationships/image" Target="../media/image88.jpg"/><Relationship Id="rId1" Type="http://schemas.openxmlformats.org/officeDocument/2006/relationships/slideLayout" Target="../slideLayouts/slideLayout62.xml"/><Relationship Id="rId5" Type="http://schemas.openxmlformats.org/officeDocument/2006/relationships/image" Target="../media/image91.jpg"/><Relationship Id="rId4" Type="http://schemas.openxmlformats.org/officeDocument/2006/relationships/image" Target="../media/image90.jpg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4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4.xml"/><Relationship Id="rId5" Type="http://schemas.openxmlformats.org/officeDocument/2006/relationships/image" Target="../media/image94.jpg"/><Relationship Id="rId4" Type="http://schemas.openxmlformats.org/officeDocument/2006/relationships/image" Target="../media/image93.jp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5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6.xml"/><Relationship Id="rId2" Type="http://schemas.microsoft.com/office/2007/relationships/media" Target="../media/media13.ps"/><Relationship Id="rId1" Type="http://schemas.openxmlformats.org/officeDocument/2006/relationships/audio" Target="NULL" TargetMode="External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2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8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9.xml"/><Relationship Id="rId4" Type="http://schemas.openxmlformats.org/officeDocument/2006/relationships/image" Target="../media/image97.jpg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0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1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2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3.xml"/><Relationship Id="rId2" Type="http://schemas.openxmlformats.org/officeDocument/2006/relationships/audio" Target="../media/media14.ps"/><Relationship Id="rId1" Type="http://schemas.microsoft.com/office/2007/relationships/media" Target="../media/media14.ps"/><Relationship Id="rId6" Type="http://schemas.openxmlformats.org/officeDocument/2006/relationships/image" Target="../media/image1.png"/><Relationship Id="rId5" Type="http://schemas.openxmlformats.org/officeDocument/2006/relationships/image" Target="../media/image100.jpg"/><Relationship Id="rId4" Type="http://schemas.openxmlformats.org/officeDocument/2006/relationships/notesSlide" Target="../notesSlides/notesSlide3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815975"/>
            <a:ext cx="9144000" cy="30702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schemeClr val="bg1"/>
                </a:solidFill>
              </a:rPr>
              <a:t>To begin,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please </a:t>
            </a:r>
            <a:r>
              <a:rPr lang="en-US" dirty="0" smtClean="0">
                <a:solidFill>
                  <a:schemeClr val="bg1"/>
                </a:solidFill>
                <a:latin typeface="Segoe Script" pitchFamily="34" charset="0"/>
              </a:rPr>
              <a:t>click the audio icon</a:t>
            </a:r>
            <a:r>
              <a:rPr lang="en-US" dirty="0" smtClean="0">
                <a:solidFill>
                  <a:schemeClr val="bg1"/>
                </a:solidFill>
              </a:rPr>
              <a:t>, </a:t>
            </a:r>
            <a:r>
              <a:rPr lang="en-US" u="sng" dirty="0" smtClean="0">
                <a:solidFill>
                  <a:schemeClr val="bg1"/>
                </a:solidFill>
                <a:latin typeface="Segoe Script" pitchFamily="34" charset="0"/>
              </a:rPr>
              <a:t>and</a:t>
            </a:r>
            <a:r>
              <a:rPr lang="en-US" dirty="0" smtClean="0">
                <a:solidFill>
                  <a:schemeClr val="bg1"/>
                </a:solidFill>
                <a:latin typeface="Segoe Script" pitchFamily="34" charset="0"/>
              </a:rPr>
              <a:t> advance </a:t>
            </a:r>
            <a:r>
              <a:rPr lang="en-US" dirty="0" smtClean="0">
                <a:solidFill>
                  <a:schemeClr val="bg1"/>
                </a:solidFill>
              </a:rPr>
              <a:t>to the next slide. 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3" name="10 Work 3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810000"/>
            <a:ext cx="609600" cy="609600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0" y="4648200"/>
            <a:ext cx="9144000" cy="2209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schemeClr val="bg1"/>
                </a:solidFill>
              </a:rPr>
              <a:t>During </a:t>
            </a:r>
            <a:r>
              <a:rPr lang="en-US" dirty="0">
                <a:solidFill>
                  <a:schemeClr val="bg1"/>
                </a:solidFill>
              </a:rPr>
              <a:t>the </a:t>
            </a:r>
            <a:r>
              <a:rPr lang="en-US" dirty="0" smtClean="0">
                <a:solidFill>
                  <a:schemeClr val="bg1"/>
                </a:solidFill>
              </a:rPr>
              <a:t>presentation wherever </a:t>
            </a:r>
            <a:r>
              <a:rPr lang="en-US" dirty="0" smtClean="0">
                <a:solidFill>
                  <a:schemeClr val="bg1"/>
                </a:solidFill>
                <a:latin typeface="Segoe Script" pitchFamily="34" charset="0"/>
              </a:rPr>
              <a:t>this symbol</a:t>
            </a:r>
            <a:r>
              <a:rPr lang="en-US" dirty="0" smtClean="0">
                <a:solidFill>
                  <a:schemeClr val="bg1"/>
                </a:solidFill>
              </a:rPr>
              <a:t> is encountered, please  </a:t>
            </a:r>
            <a:r>
              <a:rPr lang="en-US" dirty="0" smtClean="0">
                <a:solidFill>
                  <a:schemeClr val="bg1"/>
                </a:solidFill>
                <a:latin typeface="Segoe Script" pitchFamily="34" charset="0"/>
              </a:rPr>
              <a:t>repeat these steps to continue</a:t>
            </a:r>
            <a:r>
              <a:rPr lang="en-US" dirty="0" smtClean="0">
                <a:solidFill>
                  <a:schemeClr val="bg1"/>
                </a:solidFill>
              </a:rPr>
              <a:t>. 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9294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0"/>
                            </p:stCondLst>
                            <p:childTnLst>
                              <p:par>
                                <p:cTn id="2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" grpId="0"/>
      <p:bldP spid="4" grpId="1"/>
      <p:bldP spid="6" grpId="0"/>
      <p:bldP spid="6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85800" y="53975"/>
            <a:ext cx="7772400" cy="11652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Focus. </a:t>
            </a:r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5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036320"/>
            <a:ext cx="8433733" cy="5745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3198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 txBox="1">
            <a:spLocks/>
          </p:cNvSpPr>
          <p:nvPr/>
        </p:nvSpPr>
        <p:spPr>
          <a:xfrm>
            <a:off x="0" y="1905000"/>
            <a:ext cx="9144000" cy="83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Which one feels right on target?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0" y="2590800"/>
            <a:ext cx="905894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 What seems unfamiliar, yet intriguing/interesting?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0" y="3962400"/>
            <a:ext cx="9144000" cy="2819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Which item seems most outrageous, totally unrelated, or </a:t>
            </a:r>
          </a:p>
          <a:p>
            <a:r>
              <a:rPr lang="en-US" dirty="0">
                <a:solidFill>
                  <a:prstClr val="white"/>
                </a:solidFill>
              </a:rPr>
              <a:t>s</a:t>
            </a:r>
            <a:r>
              <a:rPr lang="en-US" dirty="0" smtClean="0">
                <a:solidFill>
                  <a:prstClr val="white"/>
                </a:solidFill>
              </a:rPr>
              <a:t>o very improbable relative to a direction </a:t>
            </a:r>
          </a:p>
          <a:p>
            <a:r>
              <a:rPr lang="en-US" dirty="0">
                <a:solidFill>
                  <a:prstClr val="white"/>
                </a:solidFill>
              </a:rPr>
              <a:t>y</a:t>
            </a:r>
            <a:r>
              <a:rPr lang="en-US" dirty="0" smtClean="0">
                <a:solidFill>
                  <a:prstClr val="white"/>
                </a:solidFill>
              </a:rPr>
              <a:t>ou normally would take?</a:t>
            </a:r>
          </a:p>
        </p:txBody>
      </p:sp>
      <p:pic>
        <p:nvPicPr>
          <p:cNvPr id="7" name="Picture Placeholder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7" r="5937"/>
          <a:stretch>
            <a:fillRect/>
          </a:stretch>
        </p:blipFill>
        <p:spPr>
          <a:xfrm>
            <a:off x="177800" y="76200"/>
            <a:ext cx="8737600" cy="6553200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0" y="0"/>
            <a:ext cx="9144000" cy="22302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The item that stands out strongest 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to you may be just the spark you need!  </a:t>
            </a:r>
          </a:p>
          <a:p>
            <a:endParaRPr lang="en-US" dirty="0" smtClean="0">
              <a:solidFill>
                <a:prstClr val="white"/>
              </a:solidFill>
            </a:endParaRPr>
          </a:p>
          <a:p>
            <a:r>
              <a:rPr lang="en-US" u="sng" dirty="0" smtClean="0">
                <a:solidFill>
                  <a:prstClr val="white"/>
                </a:solidFill>
              </a:rPr>
              <a:t>Ask yourself:</a:t>
            </a:r>
          </a:p>
        </p:txBody>
      </p:sp>
    </p:spTree>
    <p:extLst>
      <p:ext uri="{BB962C8B-B14F-4D97-AF65-F5344CB8AC3E}">
        <p14:creationId xmlns:p14="http://schemas.microsoft.com/office/powerpoint/2010/main" val="174549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4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9" grpId="0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7" r="5937"/>
          <a:stretch>
            <a:fillRect/>
          </a:stretch>
        </p:blipFill>
        <p:spPr>
          <a:xfrm>
            <a:off x="76200" y="76200"/>
            <a:ext cx="8940800" cy="6705600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0" y="2667000"/>
            <a:ext cx="9144000" cy="1447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Are these different from the ones that seem to stroke a sensitive spot?</a:t>
            </a: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0" y="3733800"/>
            <a:ext cx="91440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Do any still hit a nerve?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4152900"/>
            <a:ext cx="9144000" cy="2705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prstClr val="white"/>
                </a:solidFill>
              </a:rPr>
              <a:t>W</a:t>
            </a:r>
            <a:r>
              <a:rPr lang="en-US" dirty="0" smtClean="0">
                <a:solidFill>
                  <a:prstClr val="white"/>
                </a:solidFill>
              </a:rPr>
              <a:t>hich item would you engage in an instant; VERSUS which 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would you rather dismiss, ignore, push aside/procrastinate in addressing?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-76200" y="0"/>
            <a:ext cx="9144000" cy="2057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prstClr val="white"/>
                </a:solidFill>
              </a:rPr>
              <a:t>W</a:t>
            </a:r>
            <a:r>
              <a:rPr lang="en-US" dirty="0" smtClean="0">
                <a:solidFill>
                  <a:prstClr val="white"/>
                </a:solidFill>
              </a:rPr>
              <a:t>hich item seems most important in the long run to address, rather than immediately urgent?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-76200" y="1676400"/>
            <a:ext cx="91440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prstClr val="white"/>
                </a:solidFill>
              </a:rPr>
              <a:t>W</a:t>
            </a:r>
            <a:r>
              <a:rPr lang="en-US" dirty="0" smtClean="0">
                <a:solidFill>
                  <a:prstClr val="white"/>
                </a:solidFill>
              </a:rPr>
              <a:t>hich one seems more immediately 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urgent, rather than important?</a:t>
            </a:r>
          </a:p>
        </p:txBody>
      </p:sp>
    </p:spTree>
    <p:extLst>
      <p:ext uri="{BB962C8B-B14F-4D97-AF65-F5344CB8AC3E}">
        <p14:creationId xmlns:p14="http://schemas.microsoft.com/office/powerpoint/2010/main" val="2709203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6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4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7" grpId="0"/>
      <p:bldP spid="8" grpId="0"/>
      <p:bldP spid="11" grpId="0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800600" y="152400"/>
            <a:ext cx="4267200" cy="6705600"/>
          </a:xfrm>
        </p:spPr>
        <p:txBody>
          <a:bodyPr>
            <a:no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Segoe Script" pitchFamily="34" charset="0"/>
              </a:rPr>
              <a:t>Take a moment, </a:t>
            </a:r>
            <a:br>
              <a:rPr lang="en-US" sz="4800" dirty="0" smtClean="0">
                <a:solidFill>
                  <a:schemeClr val="bg1"/>
                </a:solidFill>
                <a:latin typeface="Segoe Script" pitchFamily="34" charset="0"/>
              </a:rPr>
            </a:br>
            <a:r>
              <a:rPr lang="en-US" sz="4800" dirty="0" smtClean="0">
                <a:solidFill>
                  <a:schemeClr val="bg1"/>
                </a:solidFill>
                <a:latin typeface="Segoe Script" pitchFamily="34" charset="0"/>
              </a:rPr>
              <a:t>reflect on these. </a:t>
            </a:r>
            <a:br>
              <a:rPr lang="en-US" sz="4800" dirty="0" smtClean="0">
                <a:solidFill>
                  <a:schemeClr val="bg1"/>
                </a:solidFill>
                <a:latin typeface="Segoe Script" pitchFamily="34" charset="0"/>
              </a:rPr>
            </a:br>
            <a:r>
              <a:rPr lang="en-US" sz="4800" dirty="0">
                <a:solidFill>
                  <a:schemeClr val="bg1"/>
                </a:solidFill>
                <a:latin typeface="Segoe Script" pitchFamily="34" charset="0"/>
              </a:rPr>
              <a:t/>
            </a:r>
            <a:br>
              <a:rPr lang="en-US" sz="4800" dirty="0">
                <a:solidFill>
                  <a:schemeClr val="bg1"/>
                </a:solidFill>
                <a:latin typeface="Segoe Script" pitchFamily="34" charset="0"/>
              </a:rPr>
            </a:br>
            <a:r>
              <a:rPr lang="en-US" sz="4800" dirty="0" smtClean="0">
                <a:solidFill>
                  <a:schemeClr val="bg1"/>
                </a:solidFill>
                <a:latin typeface="Segoe Script" pitchFamily="34" charset="0"/>
              </a:rPr>
              <a:t>Are you willing to</a:t>
            </a:r>
            <a:r>
              <a:rPr lang="en-US" sz="4800" dirty="0">
                <a:solidFill>
                  <a:schemeClr val="bg1"/>
                </a:solidFill>
                <a:latin typeface="Segoe Script" pitchFamily="34" charset="0"/>
              </a:rPr>
              <a:t/>
            </a:r>
            <a:br>
              <a:rPr lang="en-US" sz="4800" dirty="0">
                <a:solidFill>
                  <a:schemeClr val="bg1"/>
                </a:solidFill>
                <a:latin typeface="Segoe Script" pitchFamily="34" charset="0"/>
              </a:rPr>
            </a:br>
            <a:r>
              <a:rPr lang="en-US" sz="4800" dirty="0">
                <a:solidFill>
                  <a:schemeClr val="bg1"/>
                </a:solidFill>
                <a:latin typeface="Segoe Script" pitchFamily="34" charset="0"/>
              </a:rPr>
              <a:t>r</a:t>
            </a:r>
            <a:r>
              <a:rPr lang="en-US" sz="4800" dirty="0" smtClean="0">
                <a:solidFill>
                  <a:schemeClr val="bg1"/>
                </a:solidFill>
                <a:latin typeface="Segoe Script" pitchFamily="34" charset="0"/>
              </a:rPr>
              <a:t>espond honestly?</a:t>
            </a:r>
            <a:endParaRPr lang="en-US" sz="4800" dirty="0">
              <a:solidFill>
                <a:schemeClr val="bg1"/>
              </a:solidFill>
              <a:latin typeface="Segoe Script" pitchFamily="34" charset="0"/>
            </a:endParaRPr>
          </a:p>
        </p:txBody>
      </p:sp>
      <p:sp>
        <p:nvSpPr>
          <p:cNvPr id="4" name="Round Diagonal Corner Rectangle 3"/>
          <p:cNvSpPr/>
          <p:nvPr/>
        </p:nvSpPr>
        <p:spPr>
          <a:xfrm>
            <a:off x="609600" y="-76200"/>
            <a:ext cx="4648200" cy="6934200"/>
          </a:xfrm>
          <a:prstGeom prst="round2DiagRect">
            <a:avLst/>
          </a:prstGeom>
          <a:gradFill flip="none" rotWithShape="1">
            <a:gsLst>
              <a:gs pos="100000">
                <a:schemeClr val="accent1">
                  <a:tint val="66000"/>
                  <a:satMod val="160000"/>
                  <a:alpha val="20000"/>
                </a:schemeClr>
              </a:gs>
              <a:gs pos="30000">
                <a:schemeClr val="accent1">
                  <a:tint val="44500"/>
                  <a:satMod val="160000"/>
                </a:schemeClr>
              </a:gs>
              <a:gs pos="3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762000" y="3039398"/>
            <a:ext cx="6096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62000" y="3039398"/>
            <a:ext cx="6096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0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129" name="TextBox 128"/>
          <p:cNvSpPr txBox="1"/>
          <p:nvPr/>
        </p:nvSpPr>
        <p:spPr>
          <a:xfrm>
            <a:off x="18288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00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18288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59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131" name="TextBox 130"/>
          <p:cNvSpPr txBox="1"/>
          <p:nvPr/>
        </p:nvSpPr>
        <p:spPr>
          <a:xfrm>
            <a:off x="18288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58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132" name="TextBox 131"/>
          <p:cNvSpPr txBox="1"/>
          <p:nvPr/>
        </p:nvSpPr>
        <p:spPr>
          <a:xfrm>
            <a:off x="18288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57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18288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56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18288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55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135" name="TextBox 134"/>
          <p:cNvSpPr txBox="1"/>
          <p:nvPr/>
        </p:nvSpPr>
        <p:spPr>
          <a:xfrm>
            <a:off x="18288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54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136" name="TextBox 135"/>
          <p:cNvSpPr txBox="1"/>
          <p:nvPr/>
        </p:nvSpPr>
        <p:spPr>
          <a:xfrm>
            <a:off x="18288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53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18288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52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138" name="TextBox 137"/>
          <p:cNvSpPr txBox="1"/>
          <p:nvPr/>
        </p:nvSpPr>
        <p:spPr>
          <a:xfrm>
            <a:off x="18288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51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18288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50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140" name="TextBox 139"/>
          <p:cNvSpPr txBox="1"/>
          <p:nvPr/>
        </p:nvSpPr>
        <p:spPr>
          <a:xfrm>
            <a:off x="18288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49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141" name="TextBox 140"/>
          <p:cNvSpPr txBox="1"/>
          <p:nvPr/>
        </p:nvSpPr>
        <p:spPr>
          <a:xfrm>
            <a:off x="18288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48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142" name="TextBox 141"/>
          <p:cNvSpPr txBox="1"/>
          <p:nvPr/>
        </p:nvSpPr>
        <p:spPr>
          <a:xfrm>
            <a:off x="18288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47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143" name="TextBox 142"/>
          <p:cNvSpPr txBox="1"/>
          <p:nvPr/>
        </p:nvSpPr>
        <p:spPr>
          <a:xfrm>
            <a:off x="18288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46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144" name="TextBox 143"/>
          <p:cNvSpPr txBox="1"/>
          <p:nvPr/>
        </p:nvSpPr>
        <p:spPr>
          <a:xfrm>
            <a:off x="18288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45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145" name="TextBox 144"/>
          <p:cNvSpPr txBox="1"/>
          <p:nvPr/>
        </p:nvSpPr>
        <p:spPr>
          <a:xfrm>
            <a:off x="18288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44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146" name="TextBox 145"/>
          <p:cNvSpPr txBox="1"/>
          <p:nvPr/>
        </p:nvSpPr>
        <p:spPr>
          <a:xfrm>
            <a:off x="18288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43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147" name="TextBox 146"/>
          <p:cNvSpPr txBox="1"/>
          <p:nvPr/>
        </p:nvSpPr>
        <p:spPr>
          <a:xfrm>
            <a:off x="18288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42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148" name="TextBox 147"/>
          <p:cNvSpPr txBox="1"/>
          <p:nvPr/>
        </p:nvSpPr>
        <p:spPr>
          <a:xfrm>
            <a:off x="18288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41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149" name="TextBox 148"/>
          <p:cNvSpPr txBox="1"/>
          <p:nvPr/>
        </p:nvSpPr>
        <p:spPr>
          <a:xfrm>
            <a:off x="18288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40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150" name="TextBox 149"/>
          <p:cNvSpPr txBox="1"/>
          <p:nvPr/>
        </p:nvSpPr>
        <p:spPr>
          <a:xfrm>
            <a:off x="18288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39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151" name="TextBox 150"/>
          <p:cNvSpPr txBox="1"/>
          <p:nvPr/>
        </p:nvSpPr>
        <p:spPr>
          <a:xfrm>
            <a:off x="18288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38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152" name="TextBox 151"/>
          <p:cNvSpPr txBox="1"/>
          <p:nvPr/>
        </p:nvSpPr>
        <p:spPr>
          <a:xfrm>
            <a:off x="18288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37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153" name="TextBox 152"/>
          <p:cNvSpPr txBox="1"/>
          <p:nvPr/>
        </p:nvSpPr>
        <p:spPr>
          <a:xfrm>
            <a:off x="18288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36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154" name="TextBox 153"/>
          <p:cNvSpPr txBox="1"/>
          <p:nvPr/>
        </p:nvSpPr>
        <p:spPr>
          <a:xfrm>
            <a:off x="18288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35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155" name="TextBox 154"/>
          <p:cNvSpPr txBox="1"/>
          <p:nvPr/>
        </p:nvSpPr>
        <p:spPr>
          <a:xfrm>
            <a:off x="18288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34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156" name="TextBox 155"/>
          <p:cNvSpPr txBox="1"/>
          <p:nvPr/>
        </p:nvSpPr>
        <p:spPr>
          <a:xfrm>
            <a:off x="18288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33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157" name="TextBox 156"/>
          <p:cNvSpPr txBox="1"/>
          <p:nvPr/>
        </p:nvSpPr>
        <p:spPr>
          <a:xfrm>
            <a:off x="18288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32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158" name="TextBox 157"/>
          <p:cNvSpPr txBox="1"/>
          <p:nvPr/>
        </p:nvSpPr>
        <p:spPr>
          <a:xfrm>
            <a:off x="18288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31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159" name="TextBox 158"/>
          <p:cNvSpPr txBox="1"/>
          <p:nvPr/>
        </p:nvSpPr>
        <p:spPr>
          <a:xfrm>
            <a:off x="18288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30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160" name="TextBox 159"/>
          <p:cNvSpPr txBox="1"/>
          <p:nvPr/>
        </p:nvSpPr>
        <p:spPr>
          <a:xfrm>
            <a:off x="18288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29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161" name="TextBox 160"/>
          <p:cNvSpPr txBox="1"/>
          <p:nvPr/>
        </p:nvSpPr>
        <p:spPr>
          <a:xfrm>
            <a:off x="18288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28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162" name="TextBox 161"/>
          <p:cNvSpPr txBox="1"/>
          <p:nvPr/>
        </p:nvSpPr>
        <p:spPr>
          <a:xfrm>
            <a:off x="18288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27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163" name="TextBox 162"/>
          <p:cNvSpPr txBox="1"/>
          <p:nvPr/>
        </p:nvSpPr>
        <p:spPr>
          <a:xfrm>
            <a:off x="18288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26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164" name="TextBox 163"/>
          <p:cNvSpPr txBox="1"/>
          <p:nvPr/>
        </p:nvSpPr>
        <p:spPr>
          <a:xfrm>
            <a:off x="18288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25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165" name="TextBox 164"/>
          <p:cNvSpPr txBox="1"/>
          <p:nvPr/>
        </p:nvSpPr>
        <p:spPr>
          <a:xfrm>
            <a:off x="18288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24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166" name="TextBox 165"/>
          <p:cNvSpPr txBox="1"/>
          <p:nvPr/>
        </p:nvSpPr>
        <p:spPr>
          <a:xfrm>
            <a:off x="18288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23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167" name="TextBox 166"/>
          <p:cNvSpPr txBox="1"/>
          <p:nvPr/>
        </p:nvSpPr>
        <p:spPr>
          <a:xfrm>
            <a:off x="18288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22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168" name="TextBox 167"/>
          <p:cNvSpPr txBox="1"/>
          <p:nvPr/>
        </p:nvSpPr>
        <p:spPr>
          <a:xfrm>
            <a:off x="18288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21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169" name="TextBox 168"/>
          <p:cNvSpPr txBox="1"/>
          <p:nvPr/>
        </p:nvSpPr>
        <p:spPr>
          <a:xfrm>
            <a:off x="18288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20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170" name="TextBox 169"/>
          <p:cNvSpPr txBox="1"/>
          <p:nvPr/>
        </p:nvSpPr>
        <p:spPr>
          <a:xfrm>
            <a:off x="18288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19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171" name="TextBox 170"/>
          <p:cNvSpPr txBox="1"/>
          <p:nvPr/>
        </p:nvSpPr>
        <p:spPr>
          <a:xfrm>
            <a:off x="18288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18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172" name="TextBox 171"/>
          <p:cNvSpPr txBox="1"/>
          <p:nvPr/>
        </p:nvSpPr>
        <p:spPr>
          <a:xfrm>
            <a:off x="18288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17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173" name="TextBox 172"/>
          <p:cNvSpPr txBox="1"/>
          <p:nvPr/>
        </p:nvSpPr>
        <p:spPr>
          <a:xfrm>
            <a:off x="18288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16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174" name="TextBox 173"/>
          <p:cNvSpPr txBox="1"/>
          <p:nvPr/>
        </p:nvSpPr>
        <p:spPr>
          <a:xfrm>
            <a:off x="18288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15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175" name="TextBox 174"/>
          <p:cNvSpPr txBox="1"/>
          <p:nvPr/>
        </p:nvSpPr>
        <p:spPr>
          <a:xfrm>
            <a:off x="18288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14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176" name="TextBox 175"/>
          <p:cNvSpPr txBox="1"/>
          <p:nvPr/>
        </p:nvSpPr>
        <p:spPr>
          <a:xfrm>
            <a:off x="18288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13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177" name="TextBox 176"/>
          <p:cNvSpPr txBox="1"/>
          <p:nvPr/>
        </p:nvSpPr>
        <p:spPr>
          <a:xfrm>
            <a:off x="18288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12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178" name="TextBox 177"/>
          <p:cNvSpPr txBox="1"/>
          <p:nvPr/>
        </p:nvSpPr>
        <p:spPr>
          <a:xfrm>
            <a:off x="18288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11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179" name="TextBox 178"/>
          <p:cNvSpPr txBox="1"/>
          <p:nvPr/>
        </p:nvSpPr>
        <p:spPr>
          <a:xfrm>
            <a:off x="18288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10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180" name="TextBox 179"/>
          <p:cNvSpPr txBox="1"/>
          <p:nvPr/>
        </p:nvSpPr>
        <p:spPr>
          <a:xfrm>
            <a:off x="18288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09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181" name="TextBox 180"/>
          <p:cNvSpPr txBox="1"/>
          <p:nvPr/>
        </p:nvSpPr>
        <p:spPr>
          <a:xfrm>
            <a:off x="18288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08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182" name="TextBox 181"/>
          <p:cNvSpPr txBox="1"/>
          <p:nvPr/>
        </p:nvSpPr>
        <p:spPr>
          <a:xfrm>
            <a:off x="18288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07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183" name="TextBox 182"/>
          <p:cNvSpPr txBox="1"/>
          <p:nvPr/>
        </p:nvSpPr>
        <p:spPr>
          <a:xfrm>
            <a:off x="18288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06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184" name="TextBox 183"/>
          <p:cNvSpPr txBox="1"/>
          <p:nvPr/>
        </p:nvSpPr>
        <p:spPr>
          <a:xfrm>
            <a:off x="18288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05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185" name="TextBox 184"/>
          <p:cNvSpPr txBox="1"/>
          <p:nvPr/>
        </p:nvSpPr>
        <p:spPr>
          <a:xfrm>
            <a:off x="18288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04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186" name="TextBox 185"/>
          <p:cNvSpPr txBox="1"/>
          <p:nvPr/>
        </p:nvSpPr>
        <p:spPr>
          <a:xfrm>
            <a:off x="18288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03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187" name="TextBox 186"/>
          <p:cNvSpPr txBox="1"/>
          <p:nvPr/>
        </p:nvSpPr>
        <p:spPr>
          <a:xfrm>
            <a:off x="18288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02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188" name="TextBox 187"/>
          <p:cNvSpPr txBox="1"/>
          <p:nvPr/>
        </p:nvSpPr>
        <p:spPr>
          <a:xfrm>
            <a:off x="18288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01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189" name="TextBox 188"/>
          <p:cNvSpPr txBox="1"/>
          <p:nvPr/>
        </p:nvSpPr>
        <p:spPr>
          <a:xfrm>
            <a:off x="18288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00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190" name="TextBox 189"/>
          <p:cNvSpPr txBox="1"/>
          <p:nvPr/>
        </p:nvSpPr>
        <p:spPr>
          <a:xfrm>
            <a:off x="1447800" y="2971800"/>
            <a:ext cx="4572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:</a:t>
            </a:r>
            <a:endParaRPr lang="en-US" sz="93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3444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250"/>
                            </p:stCondLst>
                            <p:childTnLst>
                              <p:par>
                                <p:cTn id="31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25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250"/>
                            </p:stCondLst>
                            <p:childTnLst>
                              <p:par>
                                <p:cTn id="37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25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250"/>
                            </p:stCondLst>
                            <p:childTnLst>
                              <p:par>
                                <p:cTn id="43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25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250"/>
                            </p:stCondLst>
                            <p:childTnLst>
                              <p:par>
                                <p:cTn id="49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250"/>
                            </p:stCondLst>
                            <p:childTnLst>
                              <p:par>
                                <p:cTn id="5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250"/>
                            </p:stCondLst>
                            <p:childTnLst>
                              <p:par>
                                <p:cTn id="5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250"/>
                            </p:stCondLst>
                            <p:childTnLst>
                              <p:par>
                                <p:cTn id="5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250"/>
                            </p:stCondLst>
                            <p:childTnLst>
                              <p:par>
                                <p:cTn id="61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9250"/>
                            </p:stCondLst>
                            <p:childTnLst>
                              <p:par>
                                <p:cTn id="6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250"/>
                            </p:stCondLst>
                            <p:childTnLst>
                              <p:par>
                                <p:cTn id="67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250"/>
                            </p:stCondLst>
                            <p:childTnLst>
                              <p:par>
                                <p:cTn id="7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250"/>
                            </p:stCondLst>
                            <p:childTnLst>
                              <p:par>
                                <p:cTn id="73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1250"/>
                            </p:stCondLst>
                            <p:childTnLst>
                              <p:par>
                                <p:cTn id="7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1250"/>
                            </p:stCondLst>
                            <p:childTnLst>
                              <p:par>
                                <p:cTn id="79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2250"/>
                            </p:stCondLst>
                            <p:childTnLst>
                              <p:par>
                                <p:cTn id="8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2250"/>
                            </p:stCondLst>
                            <p:childTnLst>
                              <p:par>
                                <p:cTn id="8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3250"/>
                            </p:stCondLst>
                            <p:childTnLst>
                              <p:par>
                                <p:cTn id="8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3250"/>
                            </p:stCondLst>
                            <p:childTnLst>
                              <p:par>
                                <p:cTn id="91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4250"/>
                            </p:stCondLst>
                            <p:childTnLst>
                              <p:par>
                                <p:cTn id="9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4250"/>
                            </p:stCondLst>
                            <p:childTnLst>
                              <p:par>
                                <p:cTn id="97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5250"/>
                            </p:stCondLst>
                            <p:childTnLst>
                              <p:par>
                                <p:cTn id="10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5250"/>
                            </p:stCondLst>
                            <p:childTnLst>
                              <p:par>
                                <p:cTn id="103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6250"/>
                            </p:stCondLst>
                            <p:childTnLst>
                              <p:par>
                                <p:cTn id="10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6250"/>
                            </p:stCondLst>
                            <p:childTnLst>
                              <p:par>
                                <p:cTn id="109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7250"/>
                            </p:stCondLst>
                            <p:childTnLst>
                              <p:par>
                                <p:cTn id="1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7250"/>
                            </p:stCondLst>
                            <p:childTnLst>
                              <p:par>
                                <p:cTn id="11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8250"/>
                            </p:stCondLst>
                            <p:childTnLst>
                              <p:par>
                                <p:cTn id="1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8250"/>
                            </p:stCondLst>
                            <p:childTnLst>
                              <p:par>
                                <p:cTn id="121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9250"/>
                            </p:stCondLst>
                            <p:childTnLst>
                              <p:par>
                                <p:cTn id="1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9250"/>
                            </p:stCondLst>
                            <p:childTnLst>
                              <p:par>
                                <p:cTn id="127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20250"/>
                            </p:stCondLst>
                            <p:childTnLst>
                              <p:par>
                                <p:cTn id="1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20250"/>
                            </p:stCondLst>
                            <p:childTnLst>
                              <p:par>
                                <p:cTn id="133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1250"/>
                            </p:stCondLst>
                            <p:childTnLst>
                              <p:par>
                                <p:cTn id="1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21250"/>
                            </p:stCondLst>
                            <p:childTnLst>
                              <p:par>
                                <p:cTn id="139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22250"/>
                            </p:stCondLst>
                            <p:childTnLst>
                              <p:par>
                                <p:cTn id="1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22250"/>
                            </p:stCondLst>
                            <p:childTnLst>
                              <p:par>
                                <p:cTn id="14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23250"/>
                            </p:stCondLst>
                            <p:childTnLst>
                              <p:par>
                                <p:cTn id="1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23250"/>
                            </p:stCondLst>
                            <p:childTnLst>
                              <p:par>
                                <p:cTn id="151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24250"/>
                            </p:stCondLst>
                            <p:childTnLst>
                              <p:par>
                                <p:cTn id="1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4250"/>
                            </p:stCondLst>
                            <p:childTnLst>
                              <p:par>
                                <p:cTn id="157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25250"/>
                            </p:stCondLst>
                            <p:childTnLst>
                              <p:par>
                                <p:cTn id="16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25250"/>
                            </p:stCondLst>
                            <p:childTnLst>
                              <p:par>
                                <p:cTn id="163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26250"/>
                            </p:stCondLst>
                            <p:childTnLst>
                              <p:par>
                                <p:cTn id="16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26250"/>
                            </p:stCondLst>
                            <p:childTnLst>
                              <p:par>
                                <p:cTn id="169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27250"/>
                            </p:stCondLst>
                            <p:childTnLst>
                              <p:par>
                                <p:cTn id="17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27250"/>
                            </p:stCondLst>
                            <p:childTnLst>
                              <p:par>
                                <p:cTn id="17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28250"/>
                            </p:stCondLst>
                            <p:childTnLst>
                              <p:par>
                                <p:cTn id="17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28250"/>
                            </p:stCondLst>
                            <p:childTnLst>
                              <p:par>
                                <p:cTn id="181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29250"/>
                            </p:stCondLst>
                            <p:childTnLst>
                              <p:par>
                                <p:cTn id="18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29250"/>
                            </p:stCondLst>
                            <p:childTnLst>
                              <p:par>
                                <p:cTn id="187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30250"/>
                            </p:stCondLst>
                            <p:childTnLst>
                              <p:par>
                                <p:cTn id="19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30250"/>
                            </p:stCondLst>
                            <p:childTnLst>
                              <p:par>
                                <p:cTn id="193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31250"/>
                            </p:stCondLst>
                            <p:childTnLst>
                              <p:par>
                                <p:cTn id="19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31250"/>
                            </p:stCondLst>
                            <p:childTnLst>
                              <p:par>
                                <p:cTn id="199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32250"/>
                            </p:stCondLst>
                            <p:childTnLst>
                              <p:par>
                                <p:cTn id="20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32250"/>
                            </p:stCondLst>
                            <p:childTnLst>
                              <p:par>
                                <p:cTn id="20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33250"/>
                            </p:stCondLst>
                            <p:childTnLst>
                              <p:par>
                                <p:cTn id="20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33250"/>
                            </p:stCondLst>
                            <p:childTnLst>
                              <p:par>
                                <p:cTn id="211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34250"/>
                            </p:stCondLst>
                            <p:childTnLst>
                              <p:par>
                                <p:cTn id="2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34250"/>
                            </p:stCondLst>
                            <p:childTnLst>
                              <p:par>
                                <p:cTn id="217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35250"/>
                            </p:stCondLst>
                            <p:childTnLst>
                              <p:par>
                                <p:cTn id="2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35250"/>
                            </p:stCondLst>
                            <p:childTnLst>
                              <p:par>
                                <p:cTn id="223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36250"/>
                            </p:stCondLst>
                            <p:childTnLst>
                              <p:par>
                                <p:cTn id="2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>
                            <p:stCondLst>
                              <p:cond delay="36250"/>
                            </p:stCondLst>
                            <p:childTnLst>
                              <p:par>
                                <p:cTn id="229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1" fill="hold">
                            <p:stCondLst>
                              <p:cond delay="37250"/>
                            </p:stCondLst>
                            <p:childTnLst>
                              <p:par>
                                <p:cTn id="2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4" fill="hold">
                            <p:stCondLst>
                              <p:cond delay="37250"/>
                            </p:stCondLst>
                            <p:childTnLst>
                              <p:par>
                                <p:cTn id="23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38250"/>
                            </p:stCondLst>
                            <p:childTnLst>
                              <p:par>
                                <p:cTn id="2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38250"/>
                            </p:stCondLst>
                            <p:childTnLst>
                              <p:par>
                                <p:cTn id="241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39250"/>
                            </p:stCondLst>
                            <p:childTnLst>
                              <p:par>
                                <p:cTn id="2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>
                            <p:stCondLst>
                              <p:cond delay="39250"/>
                            </p:stCondLst>
                            <p:childTnLst>
                              <p:par>
                                <p:cTn id="247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9" fill="hold">
                            <p:stCondLst>
                              <p:cond delay="40250"/>
                            </p:stCondLst>
                            <p:childTnLst>
                              <p:par>
                                <p:cTn id="25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2" fill="hold">
                            <p:stCondLst>
                              <p:cond delay="40250"/>
                            </p:stCondLst>
                            <p:childTnLst>
                              <p:par>
                                <p:cTn id="253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5" fill="hold">
                            <p:stCondLst>
                              <p:cond delay="41250"/>
                            </p:stCondLst>
                            <p:childTnLst>
                              <p:par>
                                <p:cTn id="25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8" fill="hold">
                            <p:stCondLst>
                              <p:cond delay="41250"/>
                            </p:stCondLst>
                            <p:childTnLst>
                              <p:par>
                                <p:cTn id="259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42250"/>
                            </p:stCondLst>
                            <p:childTnLst>
                              <p:par>
                                <p:cTn id="26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>
                            <p:stCondLst>
                              <p:cond delay="42250"/>
                            </p:stCondLst>
                            <p:childTnLst>
                              <p:par>
                                <p:cTn id="26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7" fill="hold">
                            <p:stCondLst>
                              <p:cond delay="43250"/>
                            </p:stCondLst>
                            <p:childTnLst>
                              <p:par>
                                <p:cTn id="26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0" fill="hold">
                            <p:stCondLst>
                              <p:cond delay="43250"/>
                            </p:stCondLst>
                            <p:childTnLst>
                              <p:par>
                                <p:cTn id="271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3" fill="hold">
                            <p:stCondLst>
                              <p:cond delay="44250"/>
                            </p:stCondLst>
                            <p:childTnLst>
                              <p:par>
                                <p:cTn id="27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6" fill="hold">
                            <p:stCondLst>
                              <p:cond delay="44250"/>
                            </p:stCondLst>
                            <p:childTnLst>
                              <p:par>
                                <p:cTn id="277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9" fill="hold">
                            <p:stCondLst>
                              <p:cond delay="45250"/>
                            </p:stCondLst>
                            <p:childTnLst>
                              <p:par>
                                <p:cTn id="28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45250"/>
                            </p:stCondLst>
                            <p:childTnLst>
                              <p:par>
                                <p:cTn id="283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>
                            <p:stCondLst>
                              <p:cond delay="46250"/>
                            </p:stCondLst>
                            <p:childTnLst>
                              <p:par>
                                <p:cTn id="28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8" fill="hold">
                            <p:stCondLst>
                              <p:cond delay="46250"/>
                            </p:stCondLst>
                            <p:childTnLst>
                              <p:par>
                                <p:cTn id="289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1" fill="hold">
                            <p:stCondLst>
                              <p:cond delay="47250"/>
                            </p:stCondLst>
                            <p:childTnLst>
                              <p:par>
                                <p:cTn id="29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4" fill="hold">
                            <p:stCondLst>
                              <p:cond delay="47250"/>
                            </p:stCondLst>
                            <p:childTnLst>
                              <p:par>
                                <p:cTn id="29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7" fill="hold">
                            <p:stCondLst>
                              <p:cond delay="48250"/>
                            </p:stCondLst>
                            <p:childTnLst>
                              <p:par>
                                <p:cTn id="29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0" fill="hold">
                            <p:stCondLst>
                              <p:cond delay="48250"/>
                            </p:stCondLst>
                            <p:childTnLst>
                              <p:par>
                                <p:cTn id="301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49250"/>
                            </p:stCondLst>
                            <p:childTnLst>
                              <p:par>
                                <p:cTn id="30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6" fill="hold">
                            <p:stCondLst>
                              <p:cond delay="49250"/>
                            </p:stCondLst>
                            <p:childTnLst>
                              <p:par>
                                <p:cTn id="307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9" fill="hold">
                            <p:stCondLst>
                              <p:cond delay="50250"/>
                            </p:stCondLst>
                            <p:childTnLst>
                              <p:par>
                                <p:cTn id="3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2" fill="hold">
                            <p:stCondLst>
                              <p:cond delay="50250"/>
                            </p:stCondLst>
                            <p:childTnLst>
                              <p:par>
                                <p:cTn id="313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5" fill="hold">
                            <p:stCondLst>
                              <p:cond delay="51250"/>
                            </p:stCondLst>
                            <p:childTnLst>
                              <p:par>
                                <p:cTn id="3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8" fill="hold">
                            <p:stCondLst>
                              <p:cond delay="51250"/>
                            </p:stCondLst>
                            <p:childTnLst>
                              <p:par>
                                <p:cTn id="319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1" fill="hold">
                            <p:stCondLst>
                              <p:cond delay="52250"/>
                            </p:stCondLst>
                            <p:childTnLst>
                              <p:par>
                                <p:cTn id="3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52250"/>
                            </p:stCondLst>
                            <p:childTnLst>
                              <p:par>
                                <p:cTn id="32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7" fill="hold">
                            <p:stCondLst>
                              <p:cond delay="53250"/>
                            </p:stCondLst>
                            <p:childTnLst>
                              <p:par>
                                <p:cTn id="3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0" fill="hold">
                            <p:stCondLst>
                              <p:cond delay="53250"/>
                            </p:stCondLst>
                            <p:childTnLst>
                              <p:par>
                                <p:cTn id="331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3" fill="hold">
                            <p:stCondLst>
                              <p:cond delay="54250"/>
                            </p:stCondLst>
                            <p:childTnLst>
                              <p:par>
                                <p:cTn id="3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6" fill="hold">
                            <p:stCondLst>
                              <p:cond delay="54250"/>
                            </p:stCondLst>
                            <p:childTnLst>
                              <p:par>
                                <p:cTn id="337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9" fill="hold">
                            <p:stCondLst>
                              <p:cond delay="55250"/>
                            </p:stCondLst>
                            <p:childTnLst>
                              <p:par>
                                <p:cTn id="3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2" fill="hold">
                            <p:stCondLst>
                              <p:cond delay="55250"/>
                            </p:stCondLst>
                            <p:childTnLst>
                              <p:par>
                                <p:cTn id="343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5" fill="hold">
                            <p:stCondLst>
                              <p:cond delay="56250"/>
                            </p:stCondLst>
                            <p:childTnLst>
                              <p:par>
                                <p:cTn id="3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8" fill="hold">
                            <p:stCondLst>
                              <p:cond delay="56250"/>
                            </p:stCondLst>
                            <p:childTnLst>
                              <p:par>
                                <p:cTn id="349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1" fill="hold">
                            <p:stCondLst>
                              <p:cond delay="57250"/>
                            </p:stCondLst>
                            <p:childTnLst>
                              <p:par>
                                <p:cTn id="35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4" fill="hold">
                            <p:stCondLst>
                              <p:cond delay="57250"/>
                            </p:stCondLst>
                            <p:childTnLst>
                              <p:par>
                                <p:cTn id="35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7" fill="hold">
                            <p:stCondLst>
                              <p:cond delay="58250"/>
                            </p:stCondLst>
                            <p:childTnLst>
                              <p:par>
                                <p:cTn id="35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0" fill="hold">
                            <p:stCondLst>
                              <p:cond delay="58250"/>
                            </p:stCondLst>
                            <p:childTnLst>
                              <p:par>
                                <p:cTn id="361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3" fill="hold">
                            <p:stCondLst>
                              <p:cond delay="59250"/>
                            </p:stCondLst>
                            <p:childTnLst>
                              <p:par>
                                <p:cTn id="36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>
                            <p:stCondLst>
                              <p:cond delay="59250"/>
                            </p:stCondLst>
                            <p:childTnLst>
                              <p:par>
                                <p:cTn id="367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9" fill="hold">
                            <p:stCondLst>
                              <p:cond delay="60250"/>
                            </p:stCondLst>
                            <p:childTnLst>
                              <p:par>
                                <p:cTn id="37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2" fill="hold">
                            <p:stCondLst>
                              <p:cond delay="60250"/>
                            </p:stCondLst>
                            <p:childTnLst>
                              <p:par>
                                <p:cTn id="373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5" fill="hold">
                            <p:stCondLst>
                              <p:cond delay="61250"/>
                            </p:stCondLst>
                            <p:childTnLst>
                              <p:par>
                                <p:cTn id="37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8" fill="hold">
                            <p:stCondLst>
                              <p:cond delay="61250"/>
                            </p:stCondLst>
                            <p:childTnLst>
                              <p:par>
                                <p:cTn id="379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1" fill="hold">
                            <p:stCondLst>
                              <p:cond delay="62250"/>
                            </p:stCondLst>
                            <p:childTnLst>
                              <p:par>
                                <p:cTn id="38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/>
      <p:bldP spid="8" grpId="1"/>
      <p:bldP spid="9" grpId="0"/>
      <p:bldP spid="129" grpId="1"/>
      <p:bldP spid="129" grpId="2"/>
      <p:bldP spid="130" grpId="0"/>
      <p:bldP spid="130" grpId="1"/>
      <p:bldP spid="131" grpId="0"/>
      <p:bldP spid="131" grpId="1"/>
      <p:bldP spid="132" grpId="0"/>
      <p:bldP spid="132" grpId="1"/>
      <p:bldP spid="133" grpId="0"/>
      <p:bldP spid="133" grpId="1"/>
      <p:bldP spid="134" grpId="0"/>
      <p:bldP spid="134" grpId="1"/>
      <p:bldP spid="135" grpId="0"/>
      <p:bldP spid="135" grpId="1"/>
      <p:bldP spid="136" grpId="0"/>
      <p:bldP spid="136" grpId="1"/>
      <p:bldP spid="137" grpId="0"/>
      <p:bldP spid="137" grpId="1"/>
      <p:bldP spid="138" grpId="0"/>
      <p:bldP spid="138" grpId="1"/>
      <p:bldP spid="139" grpId="0"/>
      <p:bldP spid="139" grpId="1"/>
      <p:bldP spid="140" grpId="0"/>
      <p:bldP spid="140" grpId="1"/>
      <p:bldP spid="141" grpId="0"/>
      <p:bldP spid="141" grpId="1"/>
      <p:bldP spid="142" grpId="0"/>
      <p:bldP spid="142" grpId="1"/>
      <p:bldP spid="143" grpId="0"/>
      <p:bldP spid="143" grpId="1"/>
      <p:bldP spid="144" grpId="0"/>
      <p:bldP spid="144" grpId="1"/>
      <p:bldP spid="145" grpId="0"/>
      <p:bldP spid="145" grpId="1"/>
      <p:bldP spid="146" grpId="0"/>
      <p:bldP spid="146" grpId="1"/>
      <p:bldP spid="147" grpId="0"/>
      <p:bldP spid="147" grpId="1"/>
      <p:bldP spid="148" grpId="0"/>
      <p:bldP spid="148" grpId="1"/>
      <p:bldP spid="149" grpId="0"/>
      <p:bldP spid="149" grpId="1"/>
      <p:bldP spid="150" grpId="0"/>
      <p:bldP spid="150" grpId="1"/>
      <p:bldP spid="151" grpId="0"/>
      <p:bldP spid="151" grpId="1"/>
      <p:bldP spid="152" grpId="0"/>
      <p:bldP spid="152" grpId="1"/>
      <p:bldP spid="153" grpId="0"/>
      <p:bldP spid="153" grpId="1"/>
      <p:bldP spid="154" grpId="0"/>
      <p:bldP spid="154" grpId="1"/>
      <p:bldP spid="155" grpId="0"/>
      <p:bldP spid="155" grpId="1"/>
      <p:bldP spid="156" grpId="0"/>
      <p:bldP spid="156" grpId="1"/>
      <p:bldP spid="157" grpId="0"/>
      <p:bldP spid="157" grpId="1"/>
      <p:bldP spid="158" grpId="0"/>
      <p:bldP spid="158" grpId="1"/>
      <p:bldP spid="159" grpId="0"/>
      <p:bldP spid="159" grpId="1"/>
      <p:bldP spid="160" grpId="0"/>
      <p:bldP spid="160" grpId="1"/>
      <p:bldP spid="161" grpId="0"/>
      <p:bldP spid="161" grpId="1"/>
      <p:bldP spid="162" grpId="0"/>
      <p:bldP spid="162" grpId="1"/>
      <p:bldP spid="163" grpId="0"/>
      <p:bldP spid="163" grpId="1"/>
      <p:bldP spid="164" grpId="0"/>
      <p:bldP spid="164" grpId="1"/>
      <p:bldP spid="165" grpId="0"/>
      <p:bldP spid="165" grpId="1"/>
      <p:bldP spid="166" grpId="0"/>
      <p:bldP spid="166" grpId="1"/>
      <p:bldP spid="167" grpId="0"/>
      <p:bldP spid="167" grpId="1"/>
      <p:bldP spid="168" grpId="0"/>
      <p:bldP spid="168" grpId="1"/>
      <p:bldP spid="169" grpId="0"/>
      <p:bldP spid="169" grpId="1"/>
      <p:bldP spid="170" grpId="0"/>
      <p:bldP spid="170" grpId="1"/>
      <p:bldP spid="171" grpId="0"/>
      <p:bldP spid="171" grpId="1"/>
      <p:bldP spid="172" grpId="0"/>
      <p:bldP spid="172" grpId="1"/>
      <p:bldP spid="173" grpId="0"/>
      <p:bldP spid="173" grpId="1"/>
      <p:bldP spid="174" grpId="0"/>
      <p:bldP spid="174" grpId="1"/>
      <p:bldP spid="175" grpId="0"/>
      <p:bldP spid="175" grpId="1"/>
      <p:bldP spid="176" grpId="0"/>
      <p:bldP spid="176" grpId="1"/>
      <p:bldP spid="177" grpId="0"/>
      <p:bldP spid="177" grpId="1"/>
      <p:bldP spid="178" grpId="0"/>
      <p:bldP spid="178" grpId="1"/>
      <p:bldP spid="179" grpId="0"/>
      <p:bldP spid="179" grpId="1"/>
      <p:bldP spid="180" grpId="0"/>
      <p:bldP spid="180" grpId="1"/>
      <p:bldP spid="181" grpId="0"/>
      <p:bldP spid="181" grpId="1"/>
      <p:bldP spid="182" grpId="0"/>
      <p:bldP spid="182" grpId="1"/>
      <p:bldP spid="183" grpId="0"/>
      <p:bldP spid="183" grpId="1"/>
      <p:bldP spid="184" grpId="0"/>
      <p:bldP spid="184" grpId="1"/>
      <p:bldP spid="185" grpId="0"/>
      <p:bldP spid="185" grpId="1"/>
      <p:bldP spid="186" grpId="0"/>
      <p:bldP spid="186" grpId="1"/>
      <p:bldP spid="187" grpId="0"/>
      <p:bldP spid="187" grpId="1"/>
      <p:bldP spid="188" grpId="0"/>
      <p:bldP spid="188" grpId="1"/>
      <p:bldP spid="189" grpId="0"/>
      <p:bldP spid="190" grpId="0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119" y="990476"/>
            <a:ext cx="4154681" cy="5869749"/>
          </a:xfrm>
          <a:prstGeom prst="rect">
            <a:avLst/>
          </a:prstGeom>
        </p:spPr>
      </p:pic>
      <p:pic>
        <p:nvPicPr>
          <p:cNvPr id="11" name="Content Placeholder 10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800" y="1066800"/>
            <a:ext cx="4341502" cy="5788669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0" y="304800"/>
            <a:ext cx="905894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REMEMBER…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1228060"/>
            <a:ext cx="4529470" cy="33439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It’s </a:t>
            </a:r>
            <a:r>
              <a:rPr lang="en-US" b="1" dirty="0" smtClean="0">
                <a:solidFill>
                  <a:prstClr val="white"/>
                </a:solidFill>
              </a:rPr>
              <a:t>easiest to tame and customize 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0" y="3505200"/>
            <a:ext cx="4529470" cy="29044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solidFill>
                  <a:prstClr val="white"/>
                </a:solidFill>
              </a:rPr>
              <a:t>a wild, crazy, bizarre, or silly choice  </a:t>
            </a:r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4038600" y="1667540"/>
            <a:ext cx="5096540" cy="48094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prstClr val="white"/>
                </a:solidFill>
              </a:rPr>
              <a:t>t</a:t>
            </a:r>
            <a:r>
              <a:rPr lang="en-US" dirty="0" smtClean="0">
                <a:solidFill>
                  <a:prstClr val="white"/>
                </a:solidFill>
              </a:rPr>
              <a:t>hen it is to revive a dead one, 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OR 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 uplift bland</a:t>
            </a:r>
            <a:r>
              <a:rPr lang="en-US" dirty="0">
                <a:solidFill>
                  <a:prstClr val="white"/>
                </a:solidFill>
              </a:rPr>
              <a:t> </a:t>
            </a:r>
            <a:r>
              <a:rPr lang="en-US" dirty="0" smtClean="0">
                <a:solidFill>
                  <a:prstClr val="white"/>
                </a:solidFill>
              </a:rPr>
              <a:t>and tired 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routines, habits, &amp; thoughts</a:t>
            </a:r>
            <a:r>
              <a:rPr lang="en-US" dirty="0">
                <a:solidFill>
                  <a:prstClr val="white"/>
                </a:solidFill>
              </a:rPr>
              <a:t>!</a:t>
            </a:r>
            <a:endParaRPr lang="en-US" dirty="0" smtClean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0557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4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4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3" grpId="0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3810000" y="5970587"/>
            <a:ext cx="2590800" cy="735013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/>
          <p:cNvSpPr/>
          <p:nvPr/>
        </p:nvSpPr>
        <p:spPr>
          <a:xfrm>
            <a:off x="6553200" y="3836987"/>
            <a:ext cx="2590800" cy="735013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4343400" y="1573212"/>
            <a:ext cx="2590800" cy="735013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648200"/>
            <a:ext cx="9144000" cy="8382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Have you completed your selection?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838200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 smtClean="0">
                <a:solidFill>
                  <a:prstClr val="white"/>
                </a:solidFill>
              </a:rPr>
              <a:t>Yes! And only 1 spark is most relevant right now!</a:t>
            </a:r>
            <a:r>
              <a:rPr lang="en-US" dirty="0" smtClean="0">
                <a:solidFill>
                  <a:schemeClr val="bg1">
                    <a:lumMod val="65000"/>
                  </a:schemeClr>
                </a:solidFill>
                <a:hlinkClick r:id="rId3" action="ppaction://hlinksldjump"/>
              </a:rPr>
              <a:t>(click here)</a:t>
            </a:r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5791200"/>
            <a:ext cx="92202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No! </a:t>
            </a:r>
            <a:r>
              <a:rPr lang="en-US" dirty="0" smtClean="0">
                <a:solidFill>
                  <a:prstClr val="white"/>
                </a:solidFill>
                <a:hlinkClick r:id="rId4" action="ppaction://hlinkpres?slideindex=1&amp;slidetitle=PowerPoint Presentation"/>
              </a:rPr>
              <a:t>(click here)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38100" y="2339975"/>
            <a:ext cx="9144000" cy="2232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dirty="0" smtClean="0">
                <a:solidFill>
                  <a:prstClr val="white"/>
                </a:solidFill>
              </a:rPr>
              <a:t>Yes! </a:t>
            </a:r>
          </a:p>
          <a:p>
            <a:pPr algn="r"/>
            <a:r>
              <a:rPr lang="en-US" dirty="0" smtClean="0">
                <a:solidFill>
                  <a:prstClr val="white"/>
                </a:solidFill>
              </a:rPr>
              <a:t>but I have a mini galaxy of 9 to 12 sparks, help!</a:t>
            </a:r>
          </a:p>
          <a:p>
            <a:pPr algn="r"/>
            <a:r>
              <a:rPr lang="en-US" dirty="0" smtClean="0">
                <a:solidFill>
                  <a:prstClr val="white"/>
                </a:solidFill>
                <a:hlinkClick r:id="rId4" action="ppaction://hlinkpres?slideindex=5&amp;slidetitle=PowerPoint Presentation"/>
              </a:rPr>
              <a:t>(click here)</a:t>
            </a: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0653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4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4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4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4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  <p:bldP spid="6" grpId="0" animBg="1"/>
      <p:bldP spid="2" grpId="0"/>
      <p:bldP spid="4" grpId="0"/>
      <p:bldP spid="5" grpId="0"/>
      <p:bldP spid="7" grpId="0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76200" y="1714500"/>
            <a:ext cx="9144000" cy="31623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 smtClean="0">
                <a:solidFill>
                  <a:prstClr val="white"/>
                </a:solidFill>
              </a:rPr>
              <a:t>from </a:t>
            </a:r>
            <a:r>
              <a:rPr lang="en-US" u="sng" dirty="0" smtClean="0">
                <a:solidFill>
                  <a:prstClr val="white"/>
                </a:solidFill>
              </a:rPr>
              <a:t>total creative clarity, and </a:t>
            </a:r>
          </a:p>
          <a:p>
            <a:pPr algn="l"/>
            <a:r>
              <a:rPr lang="en-US" u="sng" dirty="0" smtClean="0">
                <a:solidFill>
                  <a:prstClr val="white"/>
                </a:solidFill>
              </a:rPr>
              <a:t>a powerful launching point</a:t>
            </a:r>
            <a:r>
              <a:rPr lang="en-US" dirty="0" smtClean="0">
                <a:solidFill>
                  <a:prstClr val="white"/>
                </a:solidFill>
              </a:rPr>
              <a:t> </a:t>
            </a:r>
          </a:p>
          <a:p>
            <a:pPr algn="l"/>
            <a:r>
              <a:rPr lang="en-US" dirty="0" smtClean="0">
                <a:solidFill>
                  <a:prstClr val="white"/>
                </a:solidFill>
              </a:rPr>
              <a:t>to resolve </a:t>
            </a:r>
          </a:p>
          <a:p>
            <a:pPr algn="l"/>
            <a:r>
              <a:rPr lang="en-US" dirty="0" smtClean="0">
                <a:solidFill>
                  <a:prstClr val="white"/>
                </a:solidFill>
              </a:rPr>
              <a:t>the challenge you’ve selected </a:t>
            </a:r>
          </a:p>
          <a:p>
            <a:pPr algn="l"/>
            <a:r>
              <a:rPr lang="en-US" dirty="0" smtClean="0">
                <a:solidFill>
                  <a:prstClr val="white"/>
                </a:solidFill>
              </a:rPr>
              <a:t>to focus on!</a:t>
            </a: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0" y="1143000"/>
            <a:ext cx="91440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 smtClean="0">
                <a:solidFill>
                  <a:prstClr val="white"/>
                </a:solidFill>
              </a:rPr>
              <a:t>You are </a:t>
            </a:r>
            <a:r>
              <a:rPr lang="en-US" u="sng" dirty="0" smtClean="0">
                <a:solidFill>
                  <a:prstClr val="white"/>
                </a:solidFill>
              </a:rPr>
              <a:t>ONLY moments away now</a:t>
            </a:r>
            <a:r>
              <a:rPr lang="en-US" dirty="0" smtClean="0">
                <a:solidFill>
                  <a:prstClr val="white"/>
                </a:solidFill>
              </a:rPr>
              <a:t>, …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0" y="0"/>
            <a:ext cx="91440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b="1" dirty="0" smtClean="0">
                <a:solidFill>
                  <a:prstClr val="white"/>
                </a:solidFill>
              </a:rPr>
              <a:t>TOTAL CREATIVE CLARITY/</a:t>
            </a:r>
          </a:p>
          <a:p>
            <a:pPr algn="r"/>
            <a:r>
              <a:rPr lang="en-US" b="1" dirty="0" smtClean="0">
                <a:solidFill>
                  <a:prstClr val="white"/>
                </a:solidFill>
              </a:rPr>
              <a:t>Naming the Game:</a:t>
            </a:r>
            <a:endParaRPr lang="en-US" b="1" u="sng" dirty="0" smtClean="0">
              <a:solidFill>
                <a:prstClr val="white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4800600"/>
            <a:ext cx="9144000" cy="1981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 smtClean="0">
              <a:solidFill>
                <a:prstClr val="white"/>
              </a:solidFill>
            </a:endParaRPr>
          </a:p>
        </p:txBody>
      </p:sp>
      <p:pic>
        <p:nvPicPr>
          <p:cNvPr id="2" name="Overture.p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29400" y="2895600"/>
            <a:ext cx="609600" cy="609600"/>
          </a:xfrm>
          <a:prstGeom prst="rect">
            <a:avLst/>
          </a:prstGeom>
        </p:spPr>
      </p:pic>
      <p:pic>
        <p:nvPicPr>
          <p:cNvPr id="9" name="Picture Placeholder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5" r="5625"/>
          <a:stretch>
            <a:fillRect/>
          </a:stretch>
        </p:blipFill>
        <p:spPr>
          <a:xfrm>
            <a:off x="152400" y="990600"/>
            <a:ext cx="8610599" cy="5815409"/>
          </a:xfrm>
          <a:prstGeom prst="rect">
            <a:avLst/>
          </a:prstGeom>
        </p:spPr>
      </p:pic>
      <p:sp>
        <p:nvSpPr>
          <p:cNvPr id="10" name="Title 1"/>
          <p:cNvSpPr txBox="1">
            <a:spLocks/>
          </p:cNvSpPr>
          <p:nvPr/>
        </p:nvSpPr>
        <p:spPr>
          <a:xfrm>
            <a:off x="0" y="5791200"/>
            <a:ext cx="9144000" cy="106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solidFill>
                  <a:prstClr val="white"/>
                </a:solidFill>
              </a:rPr>
              <a:t>ONLY 1 rule applies.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487680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solidFill>
                  <a:prstClr val="white"/>
                </a:solidFill>
              </a:rPr>
              <a:t>So, GET READY TO PLAY </a:t>
            </a:r>
          </a:p>
          <a:p>
            <a:r>
              <a:rPr lang="en-US" b="1" dirty="0" smtClean="0">
                <a:solidFill>
                  <a:prstClr val="white"/>
                </a:solidFill>
              </a:rPr>
              <a:t>“Name The Game!”</a:t>
            </a:r>
          </a:p>
        </p:txBody>
      </p:sp>
    </p:spTree>
    <p:extLst>
      <p:ext uri="{BB962C8B-B14F-4D97-AF65-F5344CB8AC3E}">
        <p14:creationId xmlns:p14="http://schemas.microsoft.com/office/powerpoint/2010/main" val="3433334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9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3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/>
      <p:bldP spid="12" grpId="0"/>
      <p:bldP spid="11" grpId="0"/>
      <p:bldP spid="10" grpId="0"/>
      <p:bldP spid="6" grpId="0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4800600"/>
            <a:ext cx="9144000" cy="1981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 smtClean="0">
              <a:solidFill>
                <a:prstClr val="white"/>
              </a:solidFill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0" y="5791200"/>
            <a:ext cx="9144000" cy="106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solidFill>
                  <a:prstClr val="white"/>
                </a:solidFill>
              </a:rPr>
              <a:t>1 rule is required.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1066800"/>
            <a:ext cx="91440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b="1" dirty="0" smtClean="0">
                <a:solidFill>
                  <a:prstClr val="white"/>
                </a:solidFill>
              </a:rPr>
              <a:t>To Play “Name The Game”: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3048000"/>
            <a:ext cx="9144000" cy="3276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b="1" dirty="0" smtClean="0">
                <a:solidFill>
                  <a:prstClr val="white"/>
                </a:solidFill>
              </a:rPr>
              <a:t>OR</a:t>
            </a:r>
            <a:r>
              <a:rPr lang="en-US" dirty="0" smtClean="0">
                <a:solidFill>
                  <a:prstClr val="white"/>
                </a:solidFill>
              </a:rPr>
              <a:t> </a:t>
            </a:r>
            <a:r>
              <a:rPr lang="en-US" dirty="0">
                <a:solidFill>
                  <a:prstClr val="white"/>
                </a:solidFill>
              </a:rPr>
              <a:t>working </a:t>
            </a:r>
            <a:r>
              <a:rPr lang="en-US" dirty="0" smtClean="0">
                <a:solidFill>
                  <a:prstClr val="white"/>
                </a:solidFill>
              </a:rPr>
              <a:t>on paper with the grouped </a:t>
            </a:r>
            <a:r>
              <a:rPr lang="en-US" dirty="0">
                <a:solidFill>
                  <a:prstClr val="white"/>
                </a:solidFill>
              </a:rPr>
              <a:t>items you’ve </a:t>
            </a:r>
            <a:r>
              <a:rPr lang="en-US" i="1" dirty="0">
                <a:solidFill>
                  <a:prstClr val="white"/>
                </a:solidFill>
              </a:rPr>
              <a:t>clustered</a:t>
            </a:r>
            <a:r>
              <a:rPr lang="en-US" dirty="0">
                <a:solidFill>
                  <a:prstClr val="white"/>
                </a:solidFill>
              </a:rPr>
              <a:t> </a:t>
            </a:r>
            <a:r>
              <a:rPr lang="en-US" dirty="0" smtClean="0">
                <a:solidFill>
                  <a:prstClr val="white"/>
                </a:solidFill>
              </a:rPr>
              <a:t>; </a:t>
            </a:r>
          </a:p>
          <a:p>
            <a:pPr algn="l"/>
            <a:r>
              <a:rPr lang="en-US" b="1" dirty="0" smtClean="0">
                <a:solidFill>
                  <a:prstClr val="white"/>
                </a:solidFill>
              </a:rPr>
              <a:t>OR</a:t>
            </a:r>
            <a:r>
              <a:rPr lang="en-US" dirty="0" smtClean="0">
                <a:solidFill>
                  <a:prstClr val="white"/>
                </a:solidFill>
              </a:rPr>
              <a:t> working with Post-It™ arrangements of grouped items you’ve </a:t>
            </a:r>
            <a:r>
              <a:rPr lang="en-US" i="1" dirty="0" smtClean="0">
                <a:solidFill>
                  <a:prstClr val="white"/>
                </a:solidFill>
              </a:rPr>
              <a:t>clustered</a:t>
            </a:r>
            <a:r>
              <a:rPr lang="en-US" dirty="0">
                <a:solidFill>
                  <a:prstClr val="white"/>
                </a:solidFill>
              </a:rPr>
              <a:t>,</a:t>
            </a:r>
            <a:r>
              <a:rPr lang="en-US" dirty="0" smtClean="0">
                <a:solidFill>
                  <a:prstClr val="white"/>
                </a:solidFill>
              </a:rPr>
              <a:t> </a:t>
            </a:r>
          </a:p>
          <a:p>
            <a:r>
              <a:rPr lang="en-US" i="1" dirty="0" smtClean="0">
                <a:solidFill>
                  <a:prstClr val="white"/>
                </a:solidFill>
              </a:rPr>
              <a:t>(per instructions for having selected</a:t>
            </a:r>
          </a:p>
          <a:p>
            <a:r>
              <a:rPr lang="en-US" i="1" dirty="0" smtClean="0">
                <a:solidFill>
                  <a:prstClr val="white"/>
                </a:solidFill>
              </a:rPr>
              <a:t>multiple high resonance items)</a:t>
            </a: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0" y="1447800"/>
            <a:ext cx="9144000" cy="1752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 smtClean="0">
                <a:solidFill>
                  <a:prstClr val="white"/>
                </a:solidFill>
              </a:rPr>
              <a:t>working on fresh paper, </a:t>
            </a:r>
            <a:r>
              <a:rPr lang="en-US" b="1" dirty="0" smtClean="0">
                <a:solidFill>
                  <a:prstClr val="white"/>
                </a:solidFill>
              </a:rPr>
              <a:t>with the one high resonance item you selected….</a:t>
            </a:r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0" y="0"/>
            <a:ext cx="91440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b="1" dirty="0" smtClean="0">
                <a:solidFill>
                  <a:prstClr val="white"/>
                </a:solidFill>
              </a:rPr>
              <a:t>TOTAL CREATIVE CLARITY/</a:t>
            </a:r>
          </a:p>
          <a:p>
            <a:pPr algn="r"/>
            <a:r>
              <a:rPr lang="en-US" b="1" dirty="0" smtClean="0">
                <a:solidFill>
                  <a:prstClr val="white"/>
                </a:solidFill>
              </a:rPr>
              <a:t>Naming the Game:</a:t>
            </a:r>
            <a:endParaRPr lang="en-US" b="1" u="sng" dirty="0" smtClean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0034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25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25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6" grpId="0"/>
      <p:bldP spid="8" grpId="0"/>
      <p:bldP spid="12" grpId="0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4800600"/>
            <a:ext cx="9144000" cy="1981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 smtClean="0">
              <a:solidFill>
                <a:prstClr val="white"/>
              </a:solidFill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0" y="1574166"/>
            <a:ext cx="91440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the</a:t>
            </a:r>
            <a:r>
              <a:rPr lang="en-US" b="1" dirty="0" smtClean="0">
                <a:solidFill>
                  <a:prstClr val="white"/>
                </a:solidFill>
              </a:rPr>
              <a:t> 1 rule </a:t>
            </a:r>
            <a:r>
              <a:rPr lang="en-US" u="sng" dirty="0" smtClean="0">
                <a:solidFill>
                  <a:prstClr val="white"/>
                </a:solidFill>
              </a:rPr>
              <a:t>for game naming is:</a:t>
            </a:r>
            <a:endParaRPr lang="en-US" dirty="0" smtClean="0">
              <a:solidFill>
                <a:prstClr val="white"/>
              </a:solidFill>
            </a:endParaRPr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0" y="2590800"/>
            <a:ext cx="91440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solidFill>
                  <a:prstClr val="white"/>
                </a:solidFill>
              </a:rPr>
              <a:t>VERB						 + NOUN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0" y="0"/>
            <a:ext cx="91440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b="1" dirty="0" smtClean="0">
                <a:solidFill>
                  <a:prstClr val="white"/>
                </a:solidFill>
              </a:rPr>
              <a:t>TOTAL CREATIVE CLARITY/</a:t>
            </a:r>
          </a:p>
          <a:p>
            <a:pPr algn="r"/>
            <a:r>
              <a:rPr lang="en-US" b="1" dirty="0" smtClean="0">
                <a:solidFill>
                  <a:prstClr val="white"/>
                </a:solidFill>
              </a:rPr>
              <a:t>Naming the Game:</a:t>
            </a:r>
            <a:endParaRPr lang="en-US" b="1" u="sng" dirty="0" smtClean="0">
              <a:solidFill>
                <a:prstClr val="white"/>
              </a:solidFill>
            </a:endParaRPr>
          </a:p>
        </p:txBody>
      </p:sp>
      <p:pic>
        <p:nvPicPr>
          <p:cNvPr id="19" name="Picture Placeholder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2400" y="76200"/>
            <a:ext cx="8839200" cy="6629400"/>
          </a:xfrm>
          <a:prstGeom prst="rect">
            <a:avLst/>
          </a:prstGeom>
        </p:spPr>
      </p:pic>
      <p:sp>
        <p:nvSpPr>
          <p:cNvPr id="20" name="Title 1"/>
          <p:cNvSpPr txBox="1">
            <a:spLocks/>
          </p:cNvSpPr>
          <p:nvPr/>
        </p:nvSpPr>
        <p:spPr>
          <a:xfrm>
            <a:off x="0" y="2133600"/>
            <a:ext cx="9144000" cy="1905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400" dirty="0" smtClean="0">
                <a:solidFill>
                  <a:schemeClr val="bg1"/>
                </a:solidFill>
              </a:rPr>
              <a:t>VERB		 		+NOUN</a:t>
            </a:r>
            <a:endParaRPr lang="en-US" sz="8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7192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  <p:bldP spid="20" grpId="0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4800600"/>
            <a:ext cx="9144000" cy="1981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 smtClean="0">
              <a:solidFill>
                <a:prstClr val="white"/>
              </a:solidFill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0" y="2133600"/>
            <a:ext cx="9144000" cy="83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b="1" dirty="0" smtClean="0">
                <a:solidFill>
                  <a:prstClr val="white"/>
                </a:solidFill>
              </a:rPr>
              <a:t>creates a phrase</a:t>
            </a:r>
            <a:r>
              <a:rPr lang="en-US" dirty="0" smtClean="0">
                <a:solidFill>
                  <a:prstClr val="white"/>
                </a:solidFill>
              </a:rPr>
              <a:t>.</a:t>
            </a:r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0" y="838200"/>
            <a:ext cx="91440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u="sng" dirty="0" smtClean="0">
                <a:solidFill>
                  <a:prstClr val="white"/>
                </a:solidFill>
              </a:rPr>
              <a:t>The Game Naming Rule </a:t>
            </a:r>
            <a:r>
              <a:rPr lang="en-US" dirty="0" smtClean="0">
                <a:solidFill>
                  <a:prstClr val="white"/>
                </a:solidFill>
              </a:rPr>
              <a:t>of  </a:t>
            </a:r>
          </a:p>
          <a:p>
            <a:pPr algn="r"/>
            <a:r>
              <a:rPr lang="en-US" u="sng" dirty="0" smtClean="0">
                <a:solidFill>
                  <a:prstClr val="white"/>
                </a:solidFill>
              </a:rPr>
              <a:t>VERB + NOUN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25908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 smtClean="0">
                <a:solidFill>
                  <a:prstClr val="white"/>
                </a:solidFill>
              </a:rPr>
              <a:t>This phrase captures </a:t>
            </a:r>
          </a:p>
          <a:p>
            <a:r>
              <a:rPr lang="en-US" b="1" dirty="0" smtClean="0">
                <a:solidFill>
                  <a:prstClr val="white"/>
                </a:solidFill>
              </a:rPr>
              <a:t>the essence of what you’re reaching for.  </a:t>
            </a: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0" y="3733800"/>
            <a:ext cx="9144000" cy="106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solidFill>
                  <a:prstClr val="white"/>
                </a:solidFill>
              </a:rPr>
              <a:t>the essence </a:t>
            </a:r>
            <a:r>
              <a:rPr lang="en-US" dirty="0" smtClean="0">
                <a:solidFill>
                  <a:prstClr val="white"/>
                </a:solidFill>
              </a:rPr>
              <a:t>of the resolution you need.</a:t>
            </a:r>
          </a:p>
        </p:txBody>
      </p:sp>
      <p:sp>
        <p:nvSpPr>
          <p:cNvPr id="15" name="Title 1"/>
          <p:cNvSpPr txBox="1">
            <a:spLocks/>
          </p:cNvSpPr>
          <p:nvPr/>
        </p:nvSpPr>
        <p:spPr>
          <a:xfrm>
            <a:off x="0" y="4572000"/>
            <a:ext cx="9144000" cy="1219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solidFill>
                  <a:prstClr val="white"/>
                </a:solidFill>
              </a:rPr>
              <a:t>the essence </a:t>
            </a:r>
            <a:r>
              <a:rPr lang="en-US" dirty="0" smtClean="0">
                <a:solidFill>
                  <a:prstClr val="white"/>
                </a:solidFill>
              </a:rPr>
              <a:t>of THE STRUGGLE (making your challenge challenging) DISSOLVED!</a:t>
            </a:r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0" y="0"/>
            <a:ext cx="91440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b="1" dirty="0" smtClean="0">
                <a:solidFill>
                  <a:prstClr val="white"/>
                </a:solidFill>
              </a:rPr>
              <a:t>TOTAL CREATIVE CLARITY/</a:t>
            </a:r>
          </a:p>
          <a:p>
            <a:pPr algn="r"/>
            <a:r>
              <a:rPr lang="en-US" b="1" dirty="0" smtClean="0">
                <a:solidFill>
                  <a:prstClr val="white"/>
                </a:solidFill>
              </a:rPr>
              <a:t>Naming the Game:</a:t>
            </a:r>
            <a:endParaRPr lang="en-US" b="1" u="sng" dirty="0" smtClean="0">
              <a:solidFill>
                <a:prstClr val="white"/>
              </a:solidFill>
            </a:endParaRPr>
          </a:p>
        </p:txBody>
      </p:sp>
      <p:pic>
        <p:nvPicPr>
          <p:cNvPr id="9" name="Picture Placeholder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00200"/>
            <a:ext cx="4099439" cy="5257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3056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0"/>
                            </p:stCondLst>
                            <p:childTnLst>
                              <p:par>
                                <p:cTn id="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0"/>
                            </p:stCondLst>
                            <p:childTnLst>
                              <p:par>
                                <p:cTn id="13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5" grpId="0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4800600"/>
            <a:ext cx="9144000" cy="1981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 smtClean="0">
              <a:solidFill>
                <a:prstClr val="white"/>
              </a:solidFill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0" y="1066800"/>
            <a:ext cx="91440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 smtClean="0">
                <a:solidFill>
                  <a:prstClr val="white"/>
                </a:solidFill>
              </a:rPr>
              <a:t>this 1 rule for Game Naming, </a:t>
            </a:r>
          </a:p>
          <a:p>
            <a:pPr algn="l"/>
            <a:r>
              <a:rPr lang="en-US" b="1" dirty="0" smtClean="0">
                <a:solidFill>
                  <a:prstClr val="white"/>
                </a:solidFill>
              </a:rPr>
              <a:t>creates a phrase</a:t>
            </a:r>
            <a:r>
              <a:rPr lang="en-US" dirty="0" smtClean="0">
                <a:solidFill>
                  <a:prstClr val="white"/>
                </a:solidFill>
              </a:rPr>
              <a:t>.</a:t>
            </a:r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0" y="609600"/>
            <a:ext cx="9144000" cy="83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b="1" dirty="0" smtClean="0">
                <a:solidFill>
                  <a:prstClr val="white"/>
                </a:solidFill>
              </a:rPr>
              <a:t>Verb + Noun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-76200" y="5890436"/>
            <a:ext cx="9144000" cy="11961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b="1" dirty="0" smtClean="0">
                <a:solidFill>
                  <a:prstClr val="white"/>
                </a:solidFill>
              </a:rPr>
              <a:t>THINK HEADLINE </a:t>
            </a:r>
            <a:r>
              <a:rPr lang="en-US" i="1" u="sng" dirty="0" smtClean="0">
                <a:solidFill>
                  <a:prstClr val="white"/>
                </a:solidFill>
              </a:rPr>
              <a:t>Rather Than Essay</a:t>
            </a:r>
            <a:r>
              <a:rPr lang="en-US" b="1" i="1" dirty="0" smtClean="0">
                <a:solidFill>
                  <a:prstClr val="white"/>
                </a:solidFill>
              </a:rPr>
              <a:t>!</a:t>
            </a:r>
            <a:r>
              <a:rPr lang="en-US" dirty="0" smtClean="0">
                <a:solidFill>
                  <a:prstClr val="white"/>
                </a:solidFill>
              </a:rPr>
              <a:t> </a:t>
            </a: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76200" y="2476500"/>
            <a:ext cx="9058940" cy="6477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i="1" u="sng" dirty="0" smtClean="0">
                <a:solidFill>
                  <a:prstClr val="white"/>
                </a:solidFill>
              </a:rPr>
              <a:t>No long, detailed sentences,</a:t>
            </a:r>
          </a:p>
        </p:txBody>
      </p:sp>
      <p:sp>
        <p:nvSpPr>
          <p:cNvPr id="15" name="Title 1"/>
          <p:cNvSpPr txBox="1">
            <a:spLocks/>
          </p:cNvSpPr>
          <p:nvPr/>
        </p:nvSpPr>
        <p:spPr>
          <a:xfrm>
            <a:off x="76200" y="2895600"/>
            <a:ext cx="9058940" cy="609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i="1" u="sng" dirty="0" smtClean="0">
                <a:solidFill>
                  <a:prstClr val="white"/>
                </a:solidFill>
              </a:rPr>
              <a:t>No </a:t>
            </a:r>
            <a:r>
              <a:rPr lang="en-US" i="1" u="sng" dirty="0" err="1" smtClean="0">
                <a:solidFill>
                  <a:prstClr val="white"/>
                </a:solidFill>
              </a:rPr>
              <a:t>Shakespearen</a:t>
            </a:r>
            <a:r>
              <a:rPr lang="en-US" i="1" u="sng" dirty="0" smtClean="0">
                <a:solidFill>
                  <a:prstClr val="white"/>
                </a:solidFill>
              </a:rPr>
              <a:t> soliloquies either.</a:t>
            </a:r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0" y="0"/>
            <a:ext cx="91440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b="1" dirty="0" smtClean="0">
                <a:solidFill>
                  <a:prstClr val="white"/>
                </a:solidFill>
              </a:rPr>
              <a:t>TOTAL CREATIVE CLARITY/</a:t>
            </a:r>
          </a:p>
          <a:p>
            <a:pPr algn="r"/>
            <a:r>
              <a:rPr lang="en-US" b="1" dirty="0" smtClean="0">
                <a:solidFill>
                  <a:prstClr val="white"/>
                </a:solidFill>
              </a:rPr>
              <a:t>Naming the Game:</a:t>
            </a:r>
            <a:endParaRPr lang="en-US" b="1" u="sng" dirty="0" smtClean="0">
              <a:solidFill>
                <a:prstClr val="white"/>
              </a:solidFill>
            </a:endParaRPr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-76200" y="3295650"/>
            <a:ext cx="9144000" cy="29527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 smtClean="0">
                <a:solidFill>
                  <a:prstClr val="white"/>
                </a:solidFill>
              </a:rPr>
              <a:t>(of course, using appropriate </a:t>
            </a:r>
          </a:p>
          <a:p>
            <a:pPr algn="l"/>
            <a:r>
              <a:rPr lang="en-US" dirty="0" smtClean="0">
                <a:solidFill>
                  <a:prstClr val="white"/>
                </a:solidFill>
              </a:rPr>
              <a:t>conjunctions and articles of speech </a:t>
            </a:r>
          </a:p>
          <a:p>
            <a:pPr algn="l"/>
            <a:r>
              <a:rPr lang="en-US" dirty="0" smtClean="0">
                <a:solidFill>
                  <a:prstClr val="white"/>
                </a:solidFill>
              </a:rPr>
              <a:t>if they’re needed  is okay!</a:t>
            </a:r>
          </a:p>
          <a:p>
            <a:pPr algn="l"/>
            <a:r>
              <a:rPr lang="en-US" dirty="0" smtClean="0">
                <a:solidFill>
                  <a:prstClr val="white"/>
                </a:solidFill>
              </a:rPr>
              <a:t> _such as: with, to, for, the, an, a, etc. _)</a:t>
            </a:r>
          </a:p>
          <a:p>
            <a:pPr algn="r"/>
            <a:r>
              <a:rPr lang="en-US" i="1" u="sng" dirty="0" smtClean="0">
                <a:solidFill>
                  <a:prstClr val="white"/>
                </a:solidFill>
              </a:rPr>
              <a:t>YET: </a:t>
            </a:r>
            <a:r>
              <a:rPr lang="en-US" i="1" u="sng" dirty="0">
                <a:solidFill>
                  <a:prstClr val="white"/>
                </a:solidFill>
              </a:rPr>
              <a:t>No Extra Words Beyond These Few</a:t>
            </a:r>
            <a:r>
              <a:rPr lang="en-US" i="1" u="sng" dirty="0" smtClean="0">
                <a:solidFill>
                  <a:prstClr val="white"/>
                </a:solidFill>
              </a:rPr>
              <a:t>.</a:t>
            </a:r>
            <a:endParaRPr lang="en-US" dirty="0" smtClean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5439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500"/>
                            </p:stCondLst>
                            <p:childTnLst>
                              <p:par>
                                <p:cTn id="2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9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500"/>
                            </p:stCondLst>
                            <p:childTnLst>
                              <p:par>
                                <p:cTn id="3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  <p:bldP spid="9" grpId="0"/>
      <p:bldP spid="12" grpId="0"/>
      <p:bldP spid="12" grpId="1"/>
      <p:bldP spid="15" grpId="0"/>
      <p:bldP spid="15" grpId="1"/>
      <p:bldP spid="16" grpId="0"/>
      <p:bldP spid="16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838200" y="1371600"/>
            <a:ext cx="7772400" cy="33528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What is the 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place,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  person, </a:t>
            </a:r>
          </a:p>
          <a:p>
            <a:r>
              <a:rPr lang="en-US" dirty="0">
                <a:solidFill>
                  <a:prstClr val="white"/>
                </a:solidFill>
              </a:rPr>
              <a:t>s</a:t>
            </a:r>
            <a:r>
              <a:rPr lang="en-US" dirty="0" smtClean="0">
                <a:solidFill>
                  <a:prstClr val="white"/>
                </a:solidFill>
              </a:rPr>
              <a:t>pace or time, 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that is affecting you </a:t>
            </a:r>
            <a:r>
              <a:rPr lang="en-US" u="sng" dirty="0" smtClean="0">
                <a:solidFill>
                  <a:prstClr val="white"/>
                </a:solidFill>
              </a:rPr>
              <a:t>right now</a:t>
            </a:r>
            <a:r>
              <a:rPr lang="en-US" dirty="0" smtClean="0">
                <a:solidFill>
                  <a:prstClr val="white"/>
                </a:solidFill>
              </a:rPr>
              <a:t>?</a:t>
            </a: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932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724400"/>
            <a:ext cx="7315200" cy="1447800"/>
          </a:xfrm>
        </p:spPr>
        <p:txBody>
          <a:bodyPr>
            <a:normAutofit/>
          </a:bodyPr>
          <a:lstStyle/>
          <a:p>
            <a:r>
              <a:rPr lang="en-US" sz="4400" dirty="0" smtClean="0">
                <a:solidFill>
                  <a:schemeClr val="bg1"/>
                </a:solidFill>
              </a:rPr>
              <a:t>What HEADLINE Does Your “Game’s </a:t>
            </a:r>
            <a:r>
              <a:rPr lang="en-US" sz="4400" dirty="0">
                <a:solidFill>
                  <a:schemeClr val="bg1"/>
                </a:solidFill>
              </a:rPr>
              <a:t>N</a:t>
            </a:r>
            <a:r>
              <a:rPr lang="en-US" sz="4400" dirty="0" smtClean="0">
                <a:solidFill>
                  <a:schemeClr val="bg1"/>
                </a:solidFill>
              </a:rPr>
              <a:t>ame” Convey?</a:t>
            </a:r>
            <a:endParaRPr lang="en-US" sz="4400" dirty="0">
              <a:solidFill>
                <a:schemeClr val="bg1"/>
              </a:solidFill>
            </a:endParaRPr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5" r="562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62086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4800600"/>
            <a:ext cx="9144000" cy="1981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 smtClean="0">
              <a:solidFill>
                <a:prstClr val="white"/>
              </a:solidFill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0" y="1295400"/>
            <a:ext cx="91440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The</a:t>
            </a:r>
            <a:r>
              <a:rPr lang="en-US" b="1" dirty="0" smtClean="0">
                <a:solidFill>
                  <a:prstClr val="white"/>
                </a:solidFill>
              </a:rPr>
              <a:t> 1 rule for game names</a:t>
            </a:r>
            <a:r>
              <a:rPr lang="en-US" dirty="0" smtClean="0">
                <a:solidFill>
                  <a:prstClr val="white"/>
                </a:solidFill>
              </a:rPr>
              <a:t>,</a:t>
            </a:r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0" y="2133600"/>
            <a:ext cx="91440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prstClr val="white"/>
                </a:solidFill>
              </a:rPr>
              <a:t>m</a:t>
            </a:r>
            <a:r>
              <a:rPr lang="en-US" dirty="0" smtClean="0">
                <a:solidFill>
                  <a:prstClr val="white"/>
                </a:solidFill>
              </a:rPr>
              <a:t>eans…  </a:t>
            </a:r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0" y="1676400"/>
            <a:ext cx="91440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solidFill>
                  <a:prstClr val="white"/>
                </a:solidFill>
              </a:rPr>
              <a:t>VERB + NOUN</a:t>
            </a:r>
          </a:p>
        </p:txBody>
      </p:sp>
      <p:sp>
        <p:nvSpPr>
          <p:cNvPr id="15" name="Title 1"/>
          <p:cNvSpPr txBox="1">
            <a:spLocks/>
          </p:cNvSpPr>
          <p:nvPr/>
        </p:nvSpPr>
        <p:spPr>
          <a:xfrm>
            <a:off x="0" y="2438400"/>
            <a:ext cx="9144000" cy="3429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US" dirty="0" smtClean="0">
              <a:solidFill>
                <a:prstClr val="white"/>
              </a:solidFill>
            </a:endParaRPr>
          </a:p>
          <a:p>
            <a:pPr algn="l"/>
            <a:r>
              <a:rPr lang="en-US" dirty="0" smtClean="0">
                <a:solidFill>
                  <a:prstClr val="white"/>
                </a:solidFill>
              </a:rPr>
              <a:t>VERB = </a:t>
            </a:r>
            <a:r>
              <a:rPr lang="en-US" b="1" dirty="0" smtClean="0">
                <a:solidFill>
                  <a:prstClr val="white"/>
                </a:solidFill>
              </a:rPr>
              <a:t>the action word  that describes </a:t>
            </a:r>
          </a:p>
          <a:p>
            <a:pPr algn="l"/>
            <a:r>
              <a:rPr lang="en-US" b="1" dirty="0" smtClean="0">
                <a:solidFill>
                  <a:prstClr val="white"/>
                </a:solidFill>
              </a:rPr>
              <a:t>what needs to happen in the category</a:t>
            </a:r>
            <a:r>
              <a:rPr lang="en-US" dirty="0" smtClean="0">
                <a:solidFill>
                  <a:prstClr val="white"/>
                </a:solidFill>
              </a:rPr>
              <a:t>, </a:t>
            </a:r>
          </a:p>
          <a:p>
            <a:pPr algn="l"/>
            <a:r>
              <a:rPr lang="en-US" dirty="0" smtClean="0">
                <a:solidFill>
                  <a:prstClr val="white"/>
                </a:solidFill>
              </a:rPr>
              <a:t>what you want to happen, or </a:t>
            </a:r>
          </a:p>
          <a:p>
            <a:pPr algn="l"/>
            <a:r>
              <a:rPr lang="en-US" dirty="0" smtClean="0">
                <a:solidFill>
                  <a:prstClr val="white"/>
                </a:solidFill>
              </a:rPr>
              <a:t>what you’d like done (or to do);</a:t>
            </a:r>
            <a:r>
              <a:rPr lang="en-US" dirty="0">
                <a:solidFill>
                  <a:prstClr val="white"/>
                </a:solidFill>
              </a:rPr>
              <a:t> </a:t>
            </a:r>
            <a:r>
              <a:rPr lang="en-US" dirty="0" smtClean="0">
                <a:solidFill>
                  <a:prstClr val="white"/>
                </a:solidFill>
              </a:rPr>
              <a:t> and…</a:t>
            </a:r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0" y="5562600"/>
            <a:ext cx="9144000" cy="1295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 smtClean="0">
                <a:solidFill>
                  <a:prstClr val="white"/>
                </a:solidFill>
              </a:rPr>
              <a:t>NOUN = </a:t>
            </a:r>
            <a:r>
              <a:rPr lang="en-US" b="1" dirty="0" smtClean="0">
                <a:solidFill>
                  <a:prstClr val="white"/>
                </a:solidFill>
              </a:rPr>
              <a:t>the what, where, or how that is receiving the above noted action.</a:t>
            </a:r>
            <a:r>
              <a:rPr lang="en-US" dirty="0" smtClean="0">
                <a:solidFill>
                  <a:prstClr val="white"/>
                </a:solidFill>
              </a:rPr>
              <a:t>  </a:t>
            </a:r>
          </a:p>
        </p:txBody>
      </p:sp>
      <p:sp>
        <p:nvSpPr>
          <p:cNvPr id="18" name="Title 1"/>
          <p:cNvSpPr txBox="1">
            <a:spLocks/>
          </p:cNvSpPr>
          <p:nvPr/>
        </p:nvSpPr>
        <p:spPr>
          <a:xfrm>
            <a:off x="0" y="0"/>
            <a:ext cx="91440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b="1" dirty="0" smtClean="0">
                <a:solidFill>
                  <a:prstClr val="white"/>
                </a:solidFill>
              </a:rPr>
              <a:t>TOTAL CREATIVE CLARITY/</a:t>
            </a:r>
          </a:p>
          <a:p>
            <a:pPr algn="r"/>
            <a:r>
              <a:rPr lang="en-US" b="1" dirty="0" smtClean="0">
                <a:solidFill>
                  <a:prstClr val="white"/>
                </a:solidFill>
              </a:rPr>
              <a:t>Naming the Game:</a:t>
            </a:r>
            <a:endParaRPr lang="en-US" b="1" u="sng" dirty="0" smtClean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1922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4800600"/>
            <a:ext cx="9144000" cy="1981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 smtClean="0">
              <a:solidFill>
                <a:prstClr val="white"/>
              </a:solidFill>
            </a:endParaRPr>
          </a:p>
        </p:txBody>
      </p:sp>
      <p:sp>
        <p:nvSpPr>
          <p:cNvPr id="15" name="Title 1"/>
          <p:cNvSpPr txBox="1">
            <a:spLocks/>
          </p:cNvSpPr>
          <p:nvPr/>
        </p:nvSpPr>
        <p:spPr>
          <a:xfrm>
            <a:off x="0" y="762000"/>
            <a:ext cx="9144000" cy="2133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 smtClean="0">
                <a:solidFill>
                  <a:prstClr val="white"/>
                </a:solidFill>
              </a:rPr>
              <a:t> </a:t>
            </a:r>
            <a:r>
              <a:rPr lang="en-US" u="sng" dirty="0" smtClean="0">
                <a:solidFill>
                  <a:prstClr val="white"/>
                </a:solidFill>
              </a:rPr>
              <a:t>Some SAMPLE VERBS</a:t>
            </a:r>
            <a:r>
              <a:rPr lang="en-US" dirty="0" smtClean="0">
                <a:solidFill>
                  <a:prstClr val="white"/>
                </a:solidFill>
              </a:rPr>
              <a:t> = fly, eat, changing, looking, write, studying, communicate, talking, execute,…etc.</a:t>
            </a:r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0" y="2667000"/>
            <a:ext cx="9144000" cy="2514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u="sng" dirty="0" smtClean="0">
                <a:solidFill>
                  <a:prstClr val="white"/>
                </a:solidFill>
              </a:rPr>
              <a:t>Some SAMPLE NOUNS</a:t>
            </a:r>
            <a:r>
              <a:rPr lang="en-US" dirty="0" smtClean="0">
                <a:solidFill>
                  <a:prstClr val="white"/>
                </a:solidFill>
              </a:rPr>
              <a:t> = heaven, </a:t>
            </a:r>
          </a:p>
          <a:p>
            <a:pPr algn="r"/>
            <a:r>
              <a:rPr lang="en-US" dirty="0" smtClean="0">
                <a:solidFill>
                  <a:prstClr val="white"/>
                </a:solidFill>
              </a:rPr>
              <a:t>golf course, director, compassion, spouse, mind, sister, desk,  hope,  motorcycle…etc.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76200" y="4800600"/>
            <a:ext cx="9144000" cy="2133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u="sng" dirty="0" smtClean="0">
                <a:solidFill>
                  <a:prstClr val="white"/>
                </a:solidFill>
              </a:rPr>
              <a:t>Some SAMPLE PHRASES</a:t>
            </a:r>
            <a:r>
              <a:rPr lang="en-US" dirty="0" smtClean="0">
                <a:solidFill>
                  <a:prstClr val="white"/>
                </a:solidFill>
              </a:rPr>
              <a:t> =  talk to director, changing hope, write about golf courses,  studying with spouse, etc.</a:t>
            </a: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0" y="0"/>
            <a:ext cx="91440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b="1" dirty="0" smtClean="0">
                <a:solidFill>
                  <a:prstClr val="white"/>
                </a:solidFill>
              </a:rPr>
              <a:t>TOTAL CREATIVE CLARITY/</a:t>
            </a:r>
          </a:p>
          <a:p>
            <a:pPr algn="r"/>
            <a:r>
              <a:rPr lang="en-US" b="1" dirty="0" smtClean="0">
                <a:solidFill>
                  <a:prstClr val="white"/>
                </a:solidFill>
              </a:rPr>
              <a:t>Naming the Game:</a:t>
            </a:r>
            <a:endParaRPr lang="en-US" b="1" u="sng" dirty="0" smtClean="0">
              <a:solidFill>
                <a:prstClr val="white"/>
              </a:solidFill>
            </a:endParaRPr>
          </a:p>
        </p:txBody>
      </p:sp>
      <p:pic>
        <p:nvPicPr>
          <p:cNvPr id="7" name="Picture Placeholder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2400" y="76200"/>
            <a:ext cx="8839200" cy="6629400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0" y="1828800"/>
            <a:ext cx="9144000" cy="1905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400" smtClean="0">
                <a:solidFill>
                  <a:schemeClr val="bg1"/>
                </a:solidFill>
              </a:rPr>
              <a:t>VERB		 		+NOUN</a:t>
            </a:r>
            <a:endParaRPr lang="en-US" sz="8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5533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000"/>
                            </p:stCondLst>
                            <p:childTnLst>
                              <p:par>
                                <p:cTn id="2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3000"/>
                            </p:stCondLst>
                            <p:childTnLst>
                              <p:par>
                                <p:cTn id="3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6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9000"/>
                            </p:stCondLst>
                            <p:childTnLst>
                              <p:par>
                                <p:cTn id="3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16" grpId="0"/>
      <p:bldP spid="16" grpId="1"/>
      <p:bldP spid="9" grpId="0"/>
      <p:bldP spid="9" grpId="1"/>
      <p:bldP spid="8" grpId="0"/>
      <p:bldP spid="8" grpId="1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2400" y="133350"/>
            <a:ext cx="8763000" cy="6572250"/>
          </a:xfrm>
        </p:spPr>
      </p:pic>
      <p:sp>
        <p:nvSpPr>
          <p:cNvPr id="4" name="TextBox 3"/>
          <p:cNvSpPr txBox="1"/>
          <p:nvPr/>
        </p:nvSpPr>
        <p:spPr>
          <a:xfrm>
            <a:off x="152400" y="0"/>
            <a:ext cx="381000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u="sng" dirty="0" smtClean="0">
                <a:solidFill>
                  <a:schemeClr val="bg1"/>
                </a:solidFill>
              </a:rPr>
              <a:t>VERB</a:t>
            </a:r>
            <a:r>
              <a:rPr lang="en-US" sz="4400" b="1" u="sng" dirty="0" smtClean="0">
                <a:solidFill>
                  <a:schemeClr val="bg1">
                    <a:lumMod val="75000"/>
                  </a:schemeClr>
                </a:solidFill>
              </a:rPr>
              <a:t> Samples:</a:t>
            </a:r>
          </a:p>
          <a:p>
            <a:r>
              <a:rPr lang="en-US" sz="4400" dirty="0" smtClean="0">
                <a:solidFill>
                  <a:schemeClr val="bg1">
                    <a:lumMod val="75000"/>
                  </a:schemeClr>
                </a:solidFill>
              </a:rPr>
              <a:t>Fly,</a:t>
            </a:r>
          </a:p>
          <a:p>
            <a:r>
              <a:rPr lang="en-US" sz="4400" dirty="0" smtClean="0">
                <a:solidFill>
                  <a:schemeClr val="bg1">
                    <a:lumMod val="75000"/>
                  </a:schemeClr>
                </a:solidFill>
              </a:rPr>
              <a:t>Eat,</a:t>
            </a:r>
          </a:p>
          <a:p>
            <a:r>
              <a:rPr lang="en-US" sz="4400" dirty="0" smtClean="0">
                <a:solidFill>
                  <a:schemeClr val="bg1">
                    <a:lumMod val="75000"/>
                  </a:schemeClr>
                </a:solidFill>
              </a:rPr>
              <a:t>Changing,</a:t>
            </a:r>
          </a:p>
          <a:p>
            <a:r>
              <a:rPr lang="en-US" sz="4400" dirty="0" smtClean="0">
                <a:solidFill>
                  <a:schemeClr val="bg1">
                    <a:lumMod val="75000"/>
                  </a:schemeClr>
                </a:solidFill>
              </a:rPr>
              <a:t>Looking,</a:t>
            </a:r>
          </a:p>
          <a:p>
            <a:r>
              <a:rPr lang="en-US" sz="4400" dirty="0" smtClean="0">
                <a:solidFill>
                  <a:schemeClr val="bg1">
                    <a:lumMod val="75000"/>
                  </a:schemeClr>
                </a:solidFill>
              </a:rPr>
              <a:t>Studying,</a:t>
            </a:r>
          </a:p>
          <a:p>
            <a:r>
              <a:rPr lang="en-US" sz="4400" dirty="0" smtClean="0">
                <a:solidFill>
                  <a:schemeClr val="bg1">
                    <a:lumMod val="75000"/>
                  </a:schemeClr>
                </a:solidFill>
              </a:rPr>
              <a:t>Stretching.</a:t>
            </a:r>
            <a:endParaRPr lang="en-US" sz="4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00600" y="76200"/>
            <a:ext cx="396240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400" b="1" u="sng" dirty="0" smtClean="0">
                <a:solidFill>
                  <a:schemeClr val="bg1"/>
                </a:solidFill>
              </a:rPr>
              <a:t>NOUN </a:t>
            </a:r>
            <a:r>
              <a:rPr lang="en-US" sz="4400" b="1" u="sng" dirty="0" smtClean="0">
                <a:solidFill>
                  <a:schemeClr val="bg1">
                    <a:lumMod val="65000"/>
                  </a:schemeClr>
                </a:solidFill>
              </a:rPr>
              <a:t>Samples:</a:t>
            </a:r>
          </a:p>
          <a:p>
            <a:pPr algn="r"/>
            <a:r>
              <a:rPr lang="en-US" sz="4400" dirty="0" smtClean="0">
                <a:solidFill>
                  <a:schemeClr val="bg1">
                    <a:lumMod val="65000"/>
                  </a:schemeClr>
                </a:solidFill>
              </a:rPr>
              <a:t>Heaven,</a:t>
            </a:r>
          </a:p>
          <a:p>
            <a:pPr algn="r"/>
            <a:r>
              <a:rPr lang="en-US" sz="4400" dirty="0" smtClean="0">
                <a:solidFill>
                  <a:schemeClr val="bg1">
                    <a:lumMod val="65000"/>
                  </a:schemeClr>
                </a:solidFill>
              </a:rPr>
              <a:t>Golf Course,</a:t>
            </a:r>
          </a:p>
          <a:p>
            <a:pPr algn="r"/>
            <a:r>
              <a:rPr lang="en-US" sz="4400" dirty="0" smtClean="0">
                <a:solidFill>
                  <a:schemeClr val="bg1">
                    <a:lumMod val="65000"/>
                  </a:schemeClr>
                </a:solidFill>
              </a:rPr>
              <a:t>Director,</a:t>
            </a:r>
          </a:p>
          <a:p>
            <a:pPr algn="r"/>
            <a:r>
              <a:rPr lang="en-US" sz="4400" dirty="0" smtClean="0">
                <a:solidFill>
                  <a:schemeClr val="bg1">
                    <a:lumMod val="65000"/>
                  </a:schemeClr>
                </a:solidFill>
              </a:rPr>
              <a:t>Compassion,</a:t>
            </a:r>
          </a:p>
          <a:p>
            <a:pPr algn="r"/>
            <a:r>
              <a:rPr lang="en-US" sz="4400" dirty="0" smtClean="0">
                <a:solidFill>
                  <a:schemeClr val="bg1">
                    <a:lumMod val="65000"/>
                  </a:schemeClr>
                </a:solidFill>
              </a:rPr>
              <a:t>Spouse,</a:t>
            </a:r>
          </a:p>
          <a:p>
            <a:pPr algn="r"/>
            <a:r>
              <a:rPr lang="en-US" sz="4400" dirty="0" err="1" smtClean="0">
                <a:solidFill>
                  <a:schemeClr val="bg1">
                    <a:lumMod val="65000"/>
                  </a:schemeClr>
                </a:solidFill>
              </a:rPr>
              <a:t>Motorcyle</a:t>
            </a:r>
            <a:r>
              <a:rPr lang="en-US" sz="4400" b="1" dirty="0">
                <a:solidFill>
                  <a:schemeClr val="bg1">
                    <a:lumMod val="65000"/>
                  </a:schemeClr>
                </a:solidFill>
              </a:rPr>
              <a:t>.</a:t>
            </a:r>
            <a:endParaRPr lang="en-US" sz="4400" b="1" dirty="0" smtClean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2400" y="4648200"/>
            <a:ext cx="86106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u="sng" dirty="0" smtClean="0">
                <a:solidFill>
                  <a:schemeClr val="bg1"/>
                </a:solidFill>
              </a:rPr>
              <a:t>More Sample Phrases: </a:t>
            </a:r>
          </a:p>
          <a:p>
            <a:pPr algn="ctr"/>
            <a:r>
              <a:rPr lang="en-US" sz="4400" b="1" dirty="0" smtClean="0">
                <a:solidFill>
                  <a:schemeClr val="bg1"/>
                </a:solidFill>
              </a:rPr>
              <a:t>Eat Heavenly; Look for a Motorcycle; Stretching Compassion.</a:t>
            </a:r>
          </a:p>
        </p:txBody>
      </p:sp>
    </p:spTree>
    <p:extLst>
      <p:ext uri="{BB962C8B-B14F-4D97-AF65-F5344CB8AC3E}">
        <p14:creationId xmlns:p14="http://schemas.microsoft.com/office/powerpoint/2010/main" val="2674838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 txBox="1">
            <a:spLocks/>
          </p:cNvSpPr>
          <p:nvPr/>
        </p:nvSpPr>
        <p:spPr>
          <a:xfrm>
            <a:off x="0" y="990600"/>
            <a:ext cx="9144000" cy="266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u="sng" dirty="0" smtClean="0">
                <a:solidFill>
                  <a:prstClr val="white"/>
                </a:solidFill>
              </a:rPr>
              <a:t>Finally, Let’s tie together your </a:t>
            </a:r>
          </a:p>
          <a:p>
            <a:r>
              <a:rPr lang="en-US" b="1" u="sng" dirty="0" smtClean="0">
                <a:solidFill>
                  <a:prstClr val="white"/>
                </a:solidFill>
              </a:rPr>
              <a:t>“Game’s Name”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(your VERB+NOUN phrase) </a:t>
            </a:r>
          </a:p>
          <a:p>
            <a:r>
              <a:rPr lang="en-US" b="1" u="sng" dirty="0" smtClean="0">
                <a:solidFill>
                  <a:prstClr val="white"/>
                </a:solidFill>
              </a:rPr>
              <a:t>with…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85060" y="3429000"/>
            <a:ext cx="905894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u="sng" dirty="0" smtClean="0">
                <a:solidFill>
                  <a:prstClr val="white"/>
                </a:solidFill>
              </a:rPr>
              <a:t>…the prefix that fits best.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0" y="0"/>
            <a:ext cx="91440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b="1" dirty="0" smtClean="0">
                <a:solidFill>
                  <a:prstClr val="white"/>
                </a:solidFill>
              </a:rPr>
              <a:t>TOTAL CREATIVE CLARITY/</a:t>
            </a:r>
          </a:p>
          <a:p>
            <a:pPr algn="r"/>
            <a:r>
              <a:rPr lang="en-US" b="1" dirty="0" smtClean="0">
                <a:solidFill>
                  <a:prstClr val="white"/>
                </a:solidFill>
              </a:rPr>
              <a:t>Naming the Game:</a:t>
            </a:r>
            <a:endParaRPr lang="en-US" b="1" u="sng" dirty="0" smtClean="0">
              <a:solidFill>
                <a:prstClr val="white"/>
              </a:solidFill>
            </a:endParaRPr>
          </a:p>
        </p:txBody>
      </p:sp>
      <p:pic>
        <p:nvPicPr>
          <p:cNvPr id="9" name="Picture Placeholder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9" r="3229"/>
          <a:stretch>
            <a:fillRect/>
          </a:stretch>
        </p:blipFill>
        <p:spPr>
          <a:xfrm>
            <a:off x="711200" y="933450"/>
            <a:ext cx="7899400" cy="592455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992365" y="4346864"/>
            <a:ext cx="6751674" cy="8312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“ </a:t>
            </a:r>
            <a:r>
              <a:rPr lang="en-US" dirty="0">
                <a:solidFill>
                  <a:prstClr val="white"/>
                </a:solidFill>
              </a:rPr>
              <a:t>H</a:t>
            </a:r>
            <a:r>
              <a:rPr lang="en-US" dirty="0" smtClean="0">
                <a:solidFill>
                  <a:prstClr val="white"/>
                </a:solidFill>
              </a:rPr>
              <a:t>ow might I…?”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144765" y="4876800"/>
            <a:ext cx="6751674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“I wish…!”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992365" y="5559137"/>
            <a:ext cx="6751674" cy="6927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“How to…?”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992365" y="6096000"/>
            <a:ext cx="6751674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 “</a:t>
            </a:r>
            <a:r>
              <a:rPr lang="en-US" dirty="0">
                <a:solidFill>
                  <a:prstClr val="white"/>
                </a:solidFill>
              </a:rPr>
              <a:t>W</a:t>
            </a:r>
            <a:r>
              <a:rPr lang="en-US" dirty="0" smtClean="0">
                <a:solidFill>
                  <a:prstClr val="white"/>
                </a:solidFill>
              </a:rPr>
              <a:t>ouldn’t it be great if…!”</a:t>
            </a:r>
          </a:p>
        </p:txBody>
      </p:sp>
    </p:spTree>
    <p:extLst>
      <p:ext uri="{BB962C8B-B14F-4D97-AF65-F5344CB8AC3E}">
        <p14:creationId xmlns:p14="http://schemas.microsoft.com/office/powerpoint/2010/main" val="3560920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1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35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4" grpId="0"/>
      <p:bldP spid="5" grpId="0"/>
      <p:bldP spid="6" grpId="0"/>
      <p:bldP spid="7" grpId="0"/>
      <p:bldP spid="8" grpId="0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33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 txBox="1">
            <a:spLocks/>
          </p:cNvSpPr>
          <p:nvPr/>
        </p:nvSpPr>
        <p:spPr>
          <a:xfrm>
            <a:off x="0" y="1524000"/>
            <a:ext cx="9144000" cy="2514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Write your newly focused, and precisely sharpened 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challenge statement 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on a fresh clean sheet of paper, &amp; now</a:t>
            </a: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-76200" y="3619500"/>
            <a:ext cx="9144000" cy="11049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u="sng" dirty="0" smtClean="0">
                <a:solidFill>
                  <a:prstClr val="white"/>
                </a:solidFill>
              </a:rPr>
              <a:t>ENJOY</a:t>
            </a:r>
            <a:r>
              <a:rPr lang="en-US" dirty="0" smtClean="0">
                <a:solidFill>
                  <a:prstClr val="white"/>
                </a:solidFill>
              </a:rPr>
              <a:t>….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4267200"/>
            <a:ext cx="9144000" cy="1447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u="sng" dirty="0" smtClean="0">
                <a:solidFill>
                  <a:prstClr val="white"/>
                </a:solidFill>
              </a:rPr>
              <a:t>the pleasure of </a:t>
            </a:r>
            <a:r>
              <a:rPr lang="en-US" dirty="0" smtClean="0">
                <a:solidFill>
                  <a:prstClr val="white"/>
                </a:solidFill>
              </a:rPr>
              <a:t>your well earned,</a:t>
            </a:r>
            <a:r>
              <a:rPr lang="en-US" b="1" dirty="0" smtClean="0">
                <a:solidFill>
                  <a:prstClr val="white"/>
                </a:solidFill>
              </a:rPr>
              <a:t> </a:t>
            </a:r>
            <a:r>
              <a:rPr lang="en-US" dirty="0" smtClean="0">
                <a:solidFill>
                  <a:prstClr val="white"/>
                </a:solidFill>
              </a:rPr>
              <a:t>crisply honed clarity; 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-76200" y="5334000"/>
            <a:ext cx="9144000" cy="1447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u="sng" dirty="0">
                <a:solidFill>
                  <a:prstClr val="white"/>
                </a:solidFill>
              </a:rPr>
              <a:t>t</a:t>
            </a:r>
            <a:r>
              <a:rPr lang="en-US" b="1" u="sng" dirty="0" smtClean="0">
                <a:solidFill>
                  <a:prstClr val="white"/>
                </a:solidFill>
              </a:rPr>
              <a:t>he blank canvass from which</a:t>
            </a:r>
            <a:r>
              <a:rPr lang="en-US" b="1" dirty="0" smtClean="0">
                <a:solidFill>
                  <a:prstClr val="white"/>
                </a:solidFill>
              </a:rPr>
              <a:t> </a:t>
            </a:r>
          </a:p>
          <a:p>
            <a:r>
              <a:rPr lang="en-US" b="1" u="sng" dirty="0" smtClean="0">
                <a:solidFill>
                  <a:prstClr val="white"/>
                </a:solidFill>
              </a:rPr>
              <a:t>you can now shape positive solutions</a:t>
            </a:r>
            <a:r>
              <a:rPr lang="en-US" u="sng" dirty="0" smtClean="0">
                <a:solidFill>
                  <a:prstClr val="white"/>
                </a:solidFill>
              </a:rPr>
              <a:t>.</a:t>
            </a:r>
            <a:r>
              <a:rPr lang="en-US" dirty="0" smtClean="0">
                <a:solidFill>
                  <a:prstClr val="white"/>
                </a:solidFill>
              </a:rPr>
              <a:t> 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0"/>
            <a:ext cx="91440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solidFill>
                  <a:prstClr val="white"/>
                </a:solidFill>
              </a:rPr>
              <a:t>Appreciate what has just resulted!</a:t>
            </a:r>
            <a:endParaRPr lang="en-US" b="1" u="sng" dirty="0" smtClean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3690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4" grpId="0"/>
      <p:bldP spid="5" grpId="0"/>
    </p:bld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Placeholder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391"/>
          <a:stretch/>
        </p:blipFill>
        <p:spPr>
          <a:xfrm>
            <a:off x="5562600" y="2057400"/>
            <a:ext cx="3581400" cy="2885697"/>
          </a:xfrm>
          <a:prstGeom prst="rect">
            <a:avLst/>
          </a:prstGeom>
        </p:spPr>
      </p:pic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83839"/>
            <a:ext cx="2074593" cy="3116761"/>
          </a:xfrm>
        </p:spPr>
      </p:pic>
      <p:pic>
        <p:nvPicPr>
          <p:cNvPr id="6" name="Picture Placeholder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2718906"/>
            <a:ext cx="2209800" cy="1470898"/>
          </a:xfrm>
          <a:prstGeom prst="rect">
            <a:avLst/>
          </a:prstGeom>
        </p:spPr>
      </p:pic>
      <p:pic>
        <p:nvPicPr>
          <p:cNvPr id="8" name="Picture Placeholder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0" y="2693546"/>
            <a:ext cx="2209800" cy="1470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885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33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685800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Knowing your challenge well, </a:t>
            </a:r>
            <a:br>
              <a:rPr lang="en-US" dirty="0" smtClean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>with deliberate awareness,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609600" y="0"/>
            <a:ext cx="7772400" cy="12414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solidFill>
                  <a:prstClr val="white"/>
                </a:solidFill>
                <a:latin typeface="Segoe Script" pitchFamily="34" charset="0"/>
              </a:rPr>
              <a:t>Congratulations!</a:t>
            </a:r>
            <a:endParaRPr lang="en-US" b="1" dirty="0">
              <a:solidFill>
                <a:prstClr val="white"/>
              </a:solidFill>
              <a:latin typeface="Segoe Script" pitchFamily="34" charset="0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85800" y="1828800"/>
            <a:ext cx="7772400" cy="8604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prstClr val="white"/>
                </a:solidFill>
              </a:rPr>
              <a:t>i</a:t>
            </a:r>
            <a:r>
              <a:rPr lang="en-US" dirty="0" smtClean="0">
                <a:solidFill>
                  <a:prstClr val="white"/>
                </a:solidFill>
              </a:rPr>
              <a:t>s 99% of the work in resolving it.  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2438400"/>
            <a:ext cx="9144000" cy="190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solidFill>
                  <a:prstClr val="white"/>
                </a:solidFill>
              </a:rPr>
              <a:t>You have</a:t>
            </a:r>
            <a:r>
              <a:rPr lang="en-US" dirty="0" smtClean="0">
                <a:solidFill>
                  <a:prstClr val="white"/>
                </a:solidFill>
              </a:rPr>
              <a:t> successfully </a:t>
            </a:r>
            <a:r>
              <a:rPr lang="en-US" b="1" dirty="0" smtClean="0">
                <a:solidFill>
                  <a:prstClr val="white"/>
                </a:solidFill>
              </a:rPr>
              <a:t>transformed</a:t>
            </a:r>
            <a:r>
              <a:rPr lang="en-US" dirty="0" smtClean="0">
                <a:solidFill>
                  <a:prstClr val="white"/>
                </a:solidFill>
              </a:rPr>
              <a:t> </a:t>
            </a:r>
          </a:p>
          <a:p>
            <a:r>
              <a:rPr lang="en-US" b="1" dirty="0" smtClean="0">
                <a:solidFill>
                  <a:prstClr val="white"/>
                </a:solidFill>
              </a:rPr>
              <a:t>confusion, frustration, stagnancy, or plan old fear</a:t>
            </a:r>
            <a:r>
              <a:rPr lang="en-US" dirty="0" smtClean="0">
                <a:solidFill>
                  <a:prstClr val="white"/>
                </a:solidFill>
              </a:rPr>
              <a:t>; 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4038600"/>
            <a:ext cx="9144000" cy="266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solidFill>
                  <a:prstClr val="white"/>
                </a:solidFill>
              </a:rPr>
              <a:t>i</a:t>
            </a:r>
            <a:r>
              <a:rPr lang="en-US" b="1" dirty="0" smtClean="0">
                <a:solidFill>
                  <a:prstClr val="white"/>
                </a:solidFill>
              </a:rPr>
              <a:t>nto</a:t>
            </a:r>
            <a:r>
              <a:rPr lang="en-US" dirty="0" smtClean="0">
                <a:solidFill>
                  <a:prstClr val="white"/>
                </a:solidFill>
              </a:rPr>
              <a:t> </a:t>
            </a:r>
          </a:p>
          <a:p>
            <a:r>
              <a:rPr lang="en-US" b="1" dirty="0">
                <a:solidFill>
                  <a:prstClr val="white"/>
                </a:solidFill>
              </a:rPr>
              <a:t>f</a:t>
            </a:r>
            <a:r>
              <a:rPr lang="en-US" b="1" dirty="0" smtClean="0">
                <a:solidFill>
                  <a:prstClr val="white"/>
                </a:solidFill>
              </a:rPr>
              <a:t>uel for</a:t>
            </a:r>
            <a:r>
              <a:rPr lang="en-US" dirty="0">
                <a:solidFill>
                  <a:prstClr val="white"/>
                </a:solidFill>
              </a:rPr>
              <a:t> </a:t>
            </a:r>
            <a:r>
              <a:rPr lang="en-US" b="1" dirty="0" smtClean="0">
                <a:solidFill>
                  <a:prstClr val="white"/>
                </a:solidFill>
              </a:rPr>
              <a:t>positive:</a:t>
            </a:r>
            <a:r>
              <a:rPr lang="en-US" dirty="0" smtClean="0">
                <a:solidFill>
                  <a:prstClr val="white"/>
                </a:solidFill>
              </a:rPr>
              <a:t> 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momentum, action, support, 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and</a:t>
            </a:r>
            <a:r>
              <a:rPr lang="en-US" b="1" dirty="0" smtClean="0">
                <a:solidFill>
                  <a:prstClr val="white"/>
                </a:solidFill>
              </a:rPr>
              <a:t> change!</a:t>
            </a:r>
            <a:endParaRPr lang="en-US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751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0"/>
                            </p:stCondLst>
                            <p:childTnLst>
                              <p:par>
                                <p:cTn id="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500"/>
                            </p:stCondLst>
                            <p:childTnLst>
                              <p:par>
                                <p:cTn id="13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33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04800"/>
            <a:ext cx="9144000" cy="762000"/>
          </a:xfrm>
        </p:spPr>
        <p:txBody>
          <a:bodyPr>
            <a:noAutofit/>
          </a:bodyPr>
          <a:lstStyle/>
          <a:p>
            <a:r>
              <a:rPr lang="en-US" sz="3300" dirty="0" err="1" smtClean="0">
                <a:solidFill>
                  <a:schemeClr val="bg1"/>
                </a:solidFill>
              </a:rPr>
              <a:t>Genuis</a:t>
            </a:r>
            <a:r>
              <a:rPr lang="en-US" sz="3300" dirty="0" smtClean="0">
                <a:solidFill>
                  <a:schemeClr val="bg1"/>
                </a:solidFill>
              </a:rPr>
              <a:t> is one percent inspiration,</a:t>
            </a:r>
            <a:r>
              <a:rPr lang="en-US" sz="3300" dirty="0" smtClean="0">
                <a:solidFill>
                  <a:schemeClr val="bg1"/>
                </a:solidFill>
                <a:latin typeface="Segoe Script" pitchFamily="34" charset="0"/>
              </a:rPr>
              <a:t> ninety-nine percent </a:t>
            </a:r>
            <a:r>
              <a:rPr lang="en-US" sz="3300" dirty="0" err="1" smtClean="0">
                <a:solidFill>
                  <a:schemeClr val="bg1"/>
                </a:solidFill>
                <a:latin typeface="Segoe Script" pitchFamily="34" charset="0"/>
              </a:rPr>
              <a:t>prespiration</a:t>
            </a:r>
            <a:r>
              <a:rPr lang="en-US" sz="3300" dirty="0" smtClean="0">
                <a:solidFill>
                  <a:schemeClr val="bg1"/>
                </a:solidFill>
                <a:latin typeface="Segoe Script" pitchFamily="34" charset="0"/>
              </a:rPr>
              <a:t>.</a:t>
            </a:r>
            <a:r>
              <a:rPr lang="en-US" sz="3300" dirty="0" smtClean="0">
                <a:solidFill>
                  <a:schemeClr val="bg1"/>
                </a:solidFill>
              </a:rPr>
              <a:t> </a:t>
            </a:r>
            <a:r>
              <a:rPr lang="en-US" sz="3300" b="0" u="sng" dirty="0" smtClean="0">
                <a:solidFill>
                  <a:schemeClr val="bg1"/>
                </a:solidFill>
              </a:rPr>
              <a:t>Thomas Edison</a:t>
            </a:r>
            <a:endParaRPr lang="en-US" sz="3300" b="0" u="sng" dirty="0">
              <a:solidFill>
                <a:schemeClr val="bg1"/>
              </a:solidFill>
              <a:latin typeface="Segoe Script" pitchFamily="34" charset="0"/>
            </a:endParaRPr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28800" y="990600"/>
            <a:ext cx="5297488" cy="3973116"/>
          </a:xfr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0" y="6172200"/>
            <a:ext cx="9144000" cy="7620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300" dirty="0" smtClean="0">
                <a:solidFill>
                  <a:schemeClr val="bg1"/>
                </a:solidFill>
              </a:rPr>
              <a:t>If I only had one hour to save the world, I would </a:t>
            </a:r>
            <a:r>
              <a:rPr lang="en-US" sz="3300" dirty="0" smtClean="0">
                <a:solidFill>
                  <a:schemeClr val="bg1"/>
                </a:solidFill>
                <a:latin typeface="Segoe Script" pitchFamily="34" charset="0"/>
              </a:rPr>
              <a:t>spend fifty-five minuets defining the problem</a:t>
            </a:r>
            <a:r>
              <a:rPr lang="en-US" sz="3300" dirty="0" smtClean="0">
                <a:solidFill>
                  <a:schemeClr val="bg1"/>
                </a:solidFill>
              </a:rPr>
              <a:t>, and only five minuets finding the solution. </a:t>
            </a:r>
            <a:r>
              <a:rPr lang="en-US" sz="3300" b="0" u="sng" dirty="0" smtClean="0">
                <a:solidFill>
                  <a:schemeClr val="bg1"/>
                </a:solidFill>
              </a:rPr>
              <a:t>Albert Einstein</a:t>
            </a:r>
            <a:endParaRPr lang="en-US" sz="3300" b="0" u="sng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9746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152400" y="0"/>
            <a:ext cx="9296400" cy="685800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Segoe Script" pitchFamily="34" charset="0"/>
              </a:rPr>
              <a:t>Written, </a:t>
            </a:r>
            <a:br>
              <a:rPr lang="en-US" dirty="0" smtClean="0">
                <a:latin typeface="Segoe Script" pitchFamily="34" charset="0"/>
              </a:rPr>
            </a:br>
            <a:r>
              <a:rPr lang="en-US" dirty="0" smtClean="0">
                <a:latin typeface="Segoe Script" pitchFamily="34" charset="0"/>
              </a:rPr>
              <a:t>Produced, &amp;</a:t>
            </a:r>
            <a:br>
              <a:rPr lang="en-US" dirty="0" smtClean="0">
                <a:latin typeface="Segoe Script" pitchFamily="34" charset="0"/>
              </a:rPr>
            </a:br>
            <a:r>
              <a:rPr lang="en-US" dirty="0" smtClean="0">
                <a:latin typeface="Segoe Script" pitchFamily="34" charset="0"/>
              </a:rPr>
              <a:t>Directed By:</a:t>
            </a:r>
            <a:br>
              <a:rPr lang="en-US" dirty="0" smtClean="0">
                <a:latin typeface="Segoe Script" pitchFamily="34" charset="0"/>
              </a:rPr>
            </a:br>
            <a:r>
              <a:rPr lang="en-US" sz="2100" dirty="0" smtClean="0">
                <a:latin typeface="Segoe Script" pitchFamily="34" charset="0"/>
              </a:rPr>
              <a:t>Stephanie </a:t>
            </a:r>
            <a:r>
              <a:rPr lang="en-US" sz="2100" dirty="0" err="1" smtClean="0">
                <a:latin typeface="Segoe Script" pitchFamily="34" charset="0"/>
              </a:rPr>
              <a:t>Belhomme</a:t>
            </a:r>
            <a:r>
              <a:rPr lang="en-US" dirty="0" smtClean="0">
                <a:latin typeface="Segoe Script" pitchFamily="34" charset="0"/>
              </a:rPr>
              <a:t/>
            </a:r>
            <a:br>
              <a:rPr lang="en-US" dirty="0" smtClean="0">
                <a:latin typeface="Segoe Script" pitchFamily="34" charset="0"/>
              </a:rPr>
            </a:br>
            <a:r>
              <a:rPr lang="en-US" dirty="0" smtClean="0">
                <a:latin typeface="Segoe Script" pitchFamily="34" charset="0"/>
              </a:rPr>
              <a:t>Special Thanks To:</a:t>
            </a:r>
            <a:r>
              <a:rPr lang="en-US" sz="2100" dirty="0" smtClean="0">
                <a:latin typeface="Segoe Script" pitchFamily="34" charset="0"/>
              </a:rPr>
              <a:t/>
            </a:r>
            <a:br>
              <a:rPr lang="en-US" sz="2100" dirty="0" smtClean="0">
                <a:latin typeface="Segoe Script" pitchFamily="34" charset="0"/>
              </a:rPr>
            </a:br>
            <a:r>
              <a:rPr lang="en-US" sz="2100" dirty="0" smtClean="0">
                <a:latin typeface="Segoe Script" pitchFamily="34" charset="0"/>
              </a:rPr>
              <a:t>Lemonade from Lemons -an opportune release from employment duties that allowed for total devotion to the completion of this work</a:t>
            </a:r>
            <a:r>
              <a:rPr lang="en-US" sz="2100" dirty="0">
                <a:latin typeface="Segoe Script" pitchFamily="34" charset="0"/>
              </a:rPr>
              <a:t>;</a:t>
            </a:r>
            <a:br>
              <a:rPr lang="en-US" sz="2100" dirty="0">
                <a:latin typeface="Segoe Script" pitchFamily="34" charset="0"/>
              </a:rPr>
            </a:br>
            <a:r>
              <a:rPr lang="en-US" sz="2100" dirty="0" smtClean="0">
                <a:latin typeface="Segoe Script" pitchFamily="34" charset="0"/>
              </a:rPr>
              <a:t>Dr. Gerard </a:t>
            </a:r>
            <a:r>
              <a:rPr lang="en-US" sz="2100" dirty="0" err="1" smtClean="0">
                <a:latin typeface="Segoe Script" pitchFamily="34" charset="0"/>
              </a:rPr>
              <a:t>Puccio</a:t>
            </a:r>
            <a:r>
              <a:rPr lang="en-US" sz="2100" dirty="0" smtClean="0">
                <a:latin typeface="Segoe Script" pitchFamily="34" charset="0"/>
              </a:rPr>
              <a:t> - your attentive advisement;</a:t>
            </a:r>
            <a:br>
              <a:rPr lang="en-US" sz="2100" dirty="0" smtClean="0">
                <a:latin typeface="Segoe Script" pitchFamily="34" charset="0"/>
              </a:rPr>
            </a:br>
            <a:r>
              <a:rPr lang="en-US" sz="2100" dirty="0" smtClean="0">
                <a:latin typeface="Segoe Script" pitchFamily="34" charset="0"/>
              </a:rPr>
              <a:t>Evan Borough - sharing your music; </a:t>
            </a:r>
            <a:r>
              <a:rPr lang="en-US" sz="2100" smtClean="0">
                <a:latin typeface="Segoe Script" pitchFamily="34" charset="0"/>
              </a:rPr>
              <a:t>Alison </a:t>
            </a:r>
            <a:r>
              <a:rPr lang="en-US" sz="2100" smtClean="0">
                <a:latin typeface="Segoe Script" pitchFamily="34" charset="0"/>
              </a:rPr>
              <a:t>Munn, </a:t>
            </a:r>
            <a:r>
              <a:rPr lang="en-US" sz="2100" dirty="0" smtClean="0">
                <a:latin typeface="Segoe Script" pitchFamily="34" charset="0"/>
              </a:rPr>
              <a:t/>
            </a:r>
            <a:br>
              <a:rPr lang="en-US" sz="2100" dirty="0" smtClean="0">
                <a:latin typeface="Segoe Script" pitchFamily="34" charset="0"/>
              </a:rPr>
            </a:br>
            <a:r>
              <a:rPr lang="en-US" sz="2100" smtClean="0">
                <a:latin typeface="Segoe Script" pitchFamily="34" charset="0"/>
              </a:rPr>
              <a:t>Jess </a:t>
            </a:r>
            <a:r>
              <a:rPr lang="en-US" sz="2100" smtClean="0">
                <a:latin typeface="Segoe Script" pitchFamily="34" charset="0"/>
              </a:rPr>
              <a:t>Epstein, </a:t>
            </a:r>
            <a:r>
              <a:rPr lang="en-US" sz="2100" dirty="0" smtClean="0">
                <a:latin typeface="Segoe Script" pitchFamily="34" charset="0"/>
              </a:rPr>
              <a:t>&amp; </a:t>
            </a:r>
            <a:r>
              <a:rPr lang="en-US" sz="2100" dirty="0" err="1" smtClean="0">
                <a:latin typeface="Segoe Script" pitchFamily="34" charset="0"/>
              </a:rPr>
              <a:t>Prerana</a:t>
            </a:r>
            <a:r>
              <a:rPr lang="en-US" sz="2100" dirty="0" smtClean="0">
                <a:latin typeface="Segoe Script" pitchFamily="34" charset="0"/>
              </a:rPr>
              <a:t> </a:t>
            </a:r>
            <a:r>
              <a:rPr lang="en-US" sz="2100" dirty="0" err="1" smtClean="0">
                <a:latin typeface="Segoe Script" pitchFamily="34" charset="0"/>
              </a:rPr>
              <a:t>Bhusal</a:t>
            </a:r>
            <a:r>
              <a:rPr lang="en-US" sz="2100" dirty="0">
                <a:latin typeface="Segoe Script" pitchFamily="34" charset="0"/>
              </a:rPr>
              <a:t> </a:t>
            </a:r>
            <a:r>
              <a:rPr lang="en-US" sz="2100" dirty="0" smtClean="0">
                <a:latin typeface="Segoe Script" pitchFamily="34" charset="0"/>
              </a:rPr>
              <a:t>- for </a:t>
            </a:r>
            <a:r>
              <a:rPr lang="en-US" sz="2100" dirty="0">
                <a:latin typeface="Segoe Script" pitchFamily="34" charset="0"/>
              </a:rPr>
              <a:t>your </a:t>
            </a:r>
            <a:r>
              <a:rPr lang="en-US" sz="2100" dirty="0" smtClean="0">
                <a:latin typeface="Segoe Script" pitchFamily="34" charset="0"/>
              </a:rPr>
              <a:t>technical insights; </a:t>
            </a:r>
            <a:r>
              <a:rPr lang="en-US" sz="2100" dirty="0">
                <a:latin typeface="Segoe Script" pitchFamily="34" charset="0"/>
              </a:rPr>
              <a:t>a</a:t>
            </a:r>
            <a:r>
              <a:rPr lang="en-US" sz="2100" dirty="0" smtClean="0">
                <a:latin typeface="Segoe Script" pitchFamily="34" charset="0"/>
              </a:rPr>
              <a:t>nd many old friends, new friends, acquaintances, &amp; family, from all directions, who continually rise to the occasion of offering their encouraging, loving, support!</a:t>
            </a:r>
            <a:endParaRPr lang="en-US" sz="2100" dirty="0">
              <a:latin typeface="Segoe Scrip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8786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1" r="5521"/>
          <a:stretch>
            <a:fillRect/>
          </a:stretch>
        </p:blipFill>
        <p:spPr>
          <a:xfrm>
            <a:off x="609600" y="612773"/>
            <a:ext cx="7685089" cy="5763817"/>
          </a:xfr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648200" y="1600200"/>
            <a:ext cx="3352800" cy="914400"/>
          </a:xfrm>
        </p:spPr>
        <p:txBody>
          <a:bodyPr>
            <a:normAutofit/>
          </a:bodyPr>
          <a:lstStyle/>
          <a:p>
            <a:pPr algn="ctr"/>
            <a:r>
              <a:rPr lang="en-US" sz="4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PLACE </a:t>
            </a:r>
            <a:r>
              <a:rPr lang="en-US" sz="4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?</a:t>
            </a:r>
            <a:endParaRPr lang="en-US" sz="4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9409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4800600"/>
            <a:ext cx="3810000" cy="1981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solidFill>
                  <a:prstClr val="black"/>
                </a:solidFill>
              </a:rPr>
              <a:t>Or</a:t>
            </a:r>
            <a:r>
              <a:rPr lang="en-US" dirty="0" smtClean="0">
                <a:solidFill>
                  <a:prstClr val="black"/>
                </a:solidFill>
              </a:rPr>
              <a:t>…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1219200"/>
            <a:ext cx="91440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solidFill>
                  <a:prstClr val="black"/>
                </a:solidFill>
              </a:rPr>
              <a:t>Are you clear right now:</a:t>
            </a:r>
            <a:r>
              <a:rPr lang="en-US" dirty="0" smtClean="0">
                <a:solidFill>
                  <a:prstClr val="black"/>
                </a:solidFill>
              </a:rPr>
              <a:t> 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2667000"/>
            <a:ext cx="91440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black"/>
                </a:solidFill>
              </a:rPr>
              <a:t>On Where to direct your energy</a:t>
            </a:r>
          </a:p>
          <a:p>
            <a:r>
              <a:rPr lang="en-US" dirty="0" smtClean="0">
                <a:solidFill>
                  <a:prstClr val="black"/>
                </a:solidFill>
              </a:rPr>
              <a:t> and attention?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3886201"/>
            <a:ext cx="9144000" cy="9143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black"/>
                </a:solidFill>
              </a:rPr>
              <a:t>On How to be more effective? 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4572001"/>
            <a:ext cx="9144000" cy="9143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black"/>
                </a:solidFill>
              </a:rPr>
              <a:t>On What needs doing next?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0" y="2095500"/>
            <a:ext cx="9144000" cy="8763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black"/>
                </a:solidFill>
              </a:rPr>
              <a:t> On How to use this fuel?</a:t>
            </a:r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7686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  <p:bldP spid="7" grpId="0"/>
      <p:bldP spid="8" grpId="0"/>
      <p:bldP spid="9" grpId="0"/>
    </p:bld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0" y="0"/>
            <a:ext cx="9144000" cy="1447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u="sng" dirty="0" smtClean="0">
                <a:solidFill>
                  <a:prstClr val="black"/>
                </a:solidFill>
              </a:rPr>
              <a:t>Might your clear cut challenge require something more? </a:t>
            </a:r>
            <a:endParaRPr lang="en-US" u="sng" dirty="0">
              <a:solidFill>
                <a:prstClr val="black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2819401"/>
            <a:ext cx="9144000" cy="14477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solidFill>
                  <a:prstClr val="black"/>
                </a:solidFill>
              </a:rPr>
              <a:t>Maybe</a:t>
            </a:r>
            <a:r>
              <a:rPr lang="en-US" dirty="0" smtClean="0">
                <a:solidFill>
                  <a:prstClr val="black"/>
                </a:solidFill>
              </a:rPr>
              <a:t>, a more unique, custom, or strategic approach?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4038600"/>
            <a:ext cx="9144000" cy="2743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solidFill>
                  <a:prstClr val="black"/>
                </a:solidFill>
              </a:rPr>
              <a:t>Or even</a:t>
            </a:r>
            <a:r>
              <a:rPr lang="en-US" dirty="0" smtClean="0">
                <a:solidFill>
                  <a:prstClr val="black"/>
                </a:solidFill>
              </a:rPr>
              <a:t>, a method to deliberately explore next steps? </a:t>
            </a:r>
            <a:r>
              <a:rPr lang="en-US" b="1" dirty="0" smtClean="0">
                <a:solidFill>
                  <a:prstClr val="black"/>
                </a:solidFill>
              </a:rPr>
              <a:t>Wondering</a:t>
            </a:r>
            <a:r>
              <a:rPr lang="en-US" dirty="0" smtClean="0">
                <a:solidFill>
                  <a:prstClr val="black"/>
                </a:solidFill>
              </a:rPr>
              <a:t> about how to optimally harness your </a:t>
            </a:r>
          </a:p>
          <a:p>
            <a:r>
              <a:rPr lang="en-US" dirty="0" smtClean="0">
                <a:solidFill>
                  <a:prstClr val="black"/>
                </a:solidFill>
              </a:rPr>
              <a:t>newly focused clarity and attention? 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-76200" y="1600201"/>
            <a:ext cx="9144000" cy="14477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prstClr val="black"/>
                </a:solidFill>
              </a:rPr>
              <a:t>A</a:t>
            </a:r>
            <a:r>
              <a:rPr lang="en-US" dirty="0" smtClean="0">
                <a:solidFill>
                  <a:prstClr val="black"/>
                </a:solidFill>
              </a:rPr>
              <a:t> need for research development &amp; support development </a:t>
            </a:r>
            <a:r>
              <a:rPr lang="en-US" b="1" dirty="0" smtClean="0">
                <a:solidFill>
                  <a:prstClr val="black"/>
                </a:solidFill>
              </a:rPr>
              <a:t>perhaps</a:t>
            </a:r>
            <a:r>
              <a:rPr lang="en-US" dirty="0" smtClean="0">
                <a:solidFill>
                  <a:prstClr val="black"/>
                </a:solidFill>
              </a:rPr>
              <a:t>?</a:t>
            </a:r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2381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5" grpId="0"/>
    </p:bld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4800600"/>
            <a:ext cx="9144000" cy="1981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 smtClean="0">
              <a:solidFill>
                <a:prstClr val="black"/>
              </a:solidFill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-228600"/>
            <a:ext cx="7239000" cy="5486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b="1" dirty="0">
                <a:solidFill>
                  <a:prstClr val="black"/>
                </a:solidFill>
              </a:rPr>
              <a:t>I</a:t>
            </a:r>
            <a:r>
              <a:rPr lang="en-US" b="1" dirty="0" smtClean="0">
                <a:solidFill>
                  <a:prstClr val="black"/>
                </a:solidFill>
              </a:rPr>
              <a:t>f your challenge requires more </a:t>
            </a:r>
            <a:r>
              <a:rPr lang="en-US" b="1" dirty="0" smtClean="0">
                <a:solidFill>
                  <a:prstClr val="black"/>
                </a:solidFill>
                <a:hlinkClick r:id="rId3" action="ppaction://hlinkpres?slideindex=1&amp;slidetitle="/>
              </a:rPr>
              <a:t>CLICK HERE.</a:t>
            </a:r>
            <a:r>
              <a:rPr lang="en-US" b="1" dirty="0" smtClean="0">
                <a:solidFill>
                  <a:prstClr val="black"/>
                </a:solidFill>
              </a:rPr>
              <a:t>   </a:t>
            </a:r>
            <a:r>
              <a:rPr lang="en-US" dirty="0" smtClean="0">
                <a:solidFill>
                  <a:prstClr val="black"/>
                </a:solidFill>
              </a:rPr>
              <a:t>Connect with resources to assess whether your goal may be benefited by further work with the CPS facilitative process . </a:t>
            </a:r>
            <a:r>
              <a:rPr lang="en-US" b="1" dirty="0" smtClean="0">
                <a:solidFill>
                  <a:prstClr val="black"/>
                </a:solidFill>
              </a:rPr>
              <a:t>OR,</a:t>
            </a:r>
            <a:r>
              <a:rPr lang="en-US" dirty="0" smtClean="0">
                <a:solidFill>
                  <a:prstClr val="black"/>
                </a:solidFill>
              </a:rPr>
              <a:t>  </a:t>
            </a:r>
            <a:r>
              <a:rPr lang="en-US" dirty="0">
                <a:solidFill>
                  <a:prstClr val="black"/>
                </a:solidFill>
              </a:rPr>
              <a:t>g</a:t>
            </a:r>
            <a:r>
              <a:rPr lang="en-US" dirty="0" smtClean="0">
                <a:solidFill>
                  <a:prstClr val="black"/>
                </a:solidFill>
              </a:rPr>
              <a:t>ain insight</a:t>
            </a:r>
          </a:p>
          <a:p>
            <a:pPr algn="l"/>
            <a:r>
              <a:rPr lang="en-US" dirty="0" smtClean="0">
                <a:solidFill>
                  <a:prstClr val="black"/>
                </a:solidFill>
              </a:rPr>
              <a:t>into</a:t>
            </a:r>
            <a:r>
              <a:rPr lang="en-US" i="1" dirty="0" smtClean="0">
                <a:solidFill>
                  <a:prstClr val="black"/>
                </a:solidFill>
              </a:rPr>
              <a:t> facilitation</a:t>
            </a:r>
            <a:r>
              <a:rPr lang="en-US" dirty="0" smtClean="0">
                <a:solidFill>
                  <a:prstClr val="black"/>
                </a:solidFill>
              </a:rPr>
              <a:t> &amp; </a:t>
            </a:r>
          </a:p>
          <a:p>
            <a:pPr algn="l"/>
            <a:r>
              <a:rPr lang="en-US" i="1" dirty="0" smtClean="0">
                <a:solidFill>
                  <a:prstClr val="black"/>
                </a:solidFill>
              </a:rPr>
              <a:t>Creativity </a:t>
            </a:r>
          </a:p>
          <a:p>
            <a:pPr algn="l"/>
            <a:r>
              <a:rPr lang="en-US" i="1" dirty="0" smtClean="0">
                <a:solidFill>
                  <a:prstClr val="black"/>
                </a:solidFill>
              </a:rPr>
              <a:t>Science </a:t>
            </a:r>
          </a:p>
          <a:p>
            <a:pPr algn="l"/>
            <a:r>
              <a:rPr lang="en-US" dirty="0" smtClean="0">
                <a:solidFill>
                  <a:prstClr val="black"/>
                </a:solidFill>
              </a:rPr>
              <a:t>principles. 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2286000"/>
            <a:ext cx="9144000" cy="480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b="1" dirty="0" smtClean="0">
                <a:solidFill>
                  <a:prstClr val="black"/>
                </a:solidFill>
                <a:hlinkClick r:id="rId4" action="ppaction://hlinkpres?slideindex=1&amp;slidetitle="/>
              </a:rPr>
              <a:t>CLICK HERE</a:t>
            </a:r>
            <a:r>
              <a:rPr lang="en-US" b="1" dirty="0" smtClean="0">
                <a:solidFill>
                  <a:prstClr val="black"/>
                </a:solidFill>
              </a:rPr>
              <a:t> </a:t>
            </a:r>
          </a:p>
          <a:p>
            <a:pPr algn="r"/>
            <a:r>
              <a:rPr lang="en-US" b="1" dirty="0" smtClean="0">
                <a:solidFill>
                  <a:prstClr val="black"/>
                </a:solidFill>
              </a:rPr>
              <a:t>to learn about:</a:t>
            </a:r>
            <a:r>
              <a:rPr lang="en-US" dirty="0" smtClean="0">
                <a:solidFill>
                  <a:prstClr val="black"/>
                </a:solidFill>
              </a:rPr>
              <a:t> </a:t>
            </a:r>
          </a:p>
          <a:p>
            <a:pPr algn="r"/>
            <a:r>
              <a:rPr lang="en-US" dirty="0">
                <a:solidFill>
                  <a:prstClr val="black"/>
                </a:solidFill>
              </a:rPr>
              <a:t>c</a:t>
            </a:r>
            <a:r>
              <a:rPr lang="en-US" dirty="0" smtClean="0">
                <a:solidFill>
                  <a:prstClr val="black"/>
                </a:solidFill>
              </a:rPr>
              <a:t>orrelations to </a:t>
            </a:r>
          </a:p>
          <a:p>
            <a:pPr algn="r"/>
            <a:r>
              <a:rPr lang="en-US" i="1" dirty="0" smtClean="0">
                <a:solidFill>
                  <a:prstClr val="black"/>
                </a:solidFill>
              </a:rPr>
              <a:t>Creativity </a:t>
            </a:r>
            <a:r>
              <a:rPr lang="en-US" i="1" dirty="0">
                <a:solidFill>
                  <a:prstClr val="black"/>
                </a:solidFill>
              </a:rPr>
              <a:t>S</a:t>
            </a:r>
            <a:r>
              <a:rPr lang="en-US" i="1" dirty="0" smtClean="0">
                <a:solidFill>
                  <a:prstClr val="black"/>
                </a:solidFill>
              </a:rPr>
              <a:t>cience</a:t>
            </a:r>
            <a:r>
              <a:rPr lang="en-US" dirty="0" smtClean="0">
                <a:solidFill>
                  <a:prstClr val="black"/>
                </a:solidFill>
              </a:rPr>
              <a:t> Principles</a:t>
            </a:r>
          </a:p>
          <a:p>
            <a:pPr algn="r"/>
            <a:r>
              <a:rPr lang="en-US" dirty="0" smtClean="0">
                <a:solidFill>
                  <a:prstClr val="black"/>
                </a:solidFill>
              </a:rPr>
              <a:t> that deeply shape how</a:t>
            </a:r>
          </a:p>
          <a:p>
            <a:pPr algn="r"/>
            <a:r>
              <a:rPr lang="en-US" dirty="0" smtClean="0">
                <a:solidFill>
                  <a:prstClr val="black"/>
                </a:solidFill>
              </a:rPr>
              <a:t>corporations, communities, groups, &amp; individuals CREATE </a:t>
            </a:r>
            <a:r>
              <a:rPr lang="en-US" dirty="0">
                <a:solidFill>
                  <a:prstClr val="black"/>
                </a:solidFill>
              </a:rPr>
              <a:t>p</a:t>
            </a:r>
            <a:r>
              <a:rPr lang="en-US" dirty="0" smtClean="0">
                <a:solidFill>
                  <a:prstClr val="black"/>
                </a:solidFill>
              </a:rPr>
              <a:t>ositive, powerful, proactive, PRODUCTIVITY  and HEALTH!</a:t>
            </a:r>
          </a:p>
        </p:txBody>
      </p:sp>
    </p:spTree>
    <p:extLst>
      <p:ext uri="{BB962C8B-B14F-4D97-AF65-F5344CB8AC3E}">
        <p14:creationId xmlns:p14="http://schemas.microsoft.com/office/powerpoint/2010/main" val="249976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1" y="859076"/>
            <a:ext cx="8306098" cy="5541725"/>
          </a:xfrm>
        </p:spPr>
      </p:pic>
      <p:sp>
        <p:nvSpPr>
          <p:cNvPr id="3" name="Rectangle 2"/>
          <p:cNvSpPr/>
          <p:nvPr/>
        </p:nvSpPr>
        <p:spPr>
          <a:xfrm>
            <a:off x="4953000" y="1752600"/>
            <a:ext cx="2362200" cy="762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33800" y="1676400"/>
            <a:ext cx="3352800" cy="1143000"/>
          </a:xfrm>
        </p:spPr>
        <p:txBody>
          <a:bodyPr/>
          <a:lstStyle/>
          <a:p>
            <a:r>
              <a:rPr 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PERSON?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9251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355600"/>
            <a:ext cx="4648200" cy="6197600"/>
          </a:xfrm>
        </p:spPr>
      </p:pic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419600" y="1524000"/>
            <a:ext cx="3352800" cy="1143000"/>
          </a:xfrm>
        </p:spPr>
        <p:txBody>
          <a:bodyPr>
            <a:normAutofit/>
          </a:bodyPr>
          <a:lstStyle/>
          <a:p>
            <a:pPr algn="ctr"/>
            <a:r>
              <a:rPr lang="en-US" sz="4400" dirty="0" smtClean="0">
                <a:solidFill>
                  <a:schemeClr val="bg1">
                    <a:lumMod val="85000"/>
                  </a:schemeClr>
                </a:solidFill>
              </a:rPr>
              <a:t>SPACE</a:t>
            </a:r>
            <a:r>
              <a:rPr lang="en-US" sz="4400" b="1" dirty="0" smtClean="0">
                <a:solidFill>
                  <a:schemeClr val="bg1">
                    <a:lumMod val="85000"/>
                  </a:schemeClr>
                </a:solidFill>
              </a:rPr>
              <a:t>?</a:t>
            </a:r>
            <a:endParaRPr lang="en-US" sz="4400" b="1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5010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2" r="5312"/>
          <a:stretch>
            <a:fillRect/>
          </a:stretch>
        </p:blipFill>
        <p:spPr>
          <a:xfrm>
            <a:off x="501121" y="533400"/>
            <a:ext cx="8185679" cy="6139259"/>
          </a:xfrm>
        </p:spPr>
      </p:pic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715000" y="1524000"/>
            <a:ext cx="3352800" cy="1143000"/>
          </a:xfrm>
        </p:spPr>
        <p:txBody>
          <a:bodyPr>
            <a:normAutofit/>
          </a:bodyPr>
          <a:lstStyle/>
          <a:p>
            <a:pPr algn="ctr"/>
            <a:r>
              <a:rPr lang="en-US" sz="4400" dirty="0" smtClean="0">
                <a:solidFill>
                  <a:schemeClr val="bg1">
                    <a:lumMod val="85000"/>
                  </a:schemeClr>
                </a:solidFill>
              </a:rPr>
              <a:t>TIME</a:t>
            </a:r>
            <a:r>
              <a:rPr lang="en-US" sz="4400" b="1" dirty="0" smtClean="0">
                <a:solidFill>
                  <a:schemeClr val="bg1">
                    <a:lumMod val="85000"/>
                  </a:schemeClr>
                </a:solidFill>
              </a:rPr>
              <a:t>?</a:t>
            </a:r>
            <a:endParaRPr lang="en-US" sz="4400" b="1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8492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2223908"/>
            <a:ext cx="2228023" cy="3347264"/>
          </a:xfrm>
          <a:prstGeom prst="rect">
            <a:avLst/>
          </a:prstGeom>
        </p:spPr>
      </p:pic>
      <p:pic>
        <p:nvPicPr>
          <p:cNvPr id="7" name="Content Placeholder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9860" y="2237435"/>
            <a:ext cx="2498740" cy="3553765"/>
          </a:xfrm>
          <a:prstGeom prst="rect">
            <a:avLst/>
          </a:prstGeom>
        </p:spPr>
      </p:pic>
      <p:pic>
        <p:nvPicPr>
          <p:cNvPr id="8" name="Content Placeholder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19400"/>
            <a:ext cx="2362200" cy="2177653"/>
          </a:xfrm>
          <a:prstGeom prst="rect">
            <a:avLst/>
          </a:prstGeom>
        </p:spPr>
      </p:pic>
      <p:pic>
        <p:nvPicPr>
          <p:cNvPr id="9" name="Content Placeholder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400" y="3175397"/>
            <a:ext cx="2743200" cy="1821656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381000" y="1"/>
            <a:ext cx="8312727" cy="3429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Hold your focus and attention 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right there on where you are;</a:t>
            </a:r>
          </a:p>
          <a:p>
            <a:r>
              <a:rPr lang="en-US" dirty="0">
                <a:solidFill>
                  <a:prstClr val="white"/>
                </a:solidFill>
              </a:rPr>
              <a:t>b</a:t>
            </a:r>
            <a:r>
              <a:rPr lang="en-US" dirty="0" smtClean="0">
                <a:solidFill>
                  <a:prstClr val="white"/>
                </a:solidFill>
              </a:rPr>
              <a:t>e it a physical location 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or 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a mental/emotional space. 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381000" y="3276600"/>
            <a:ext cx="8312727" cy="3581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Now, what might be 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all of the issues irritating you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 </a:t>
            </a:r>
            <a:r>
              <a:rPr lang="en-US" u="sng" dirty="0" smtClean="0">
                <a:solidFill>
                  <a:prstClr val="white"/>
                </a:solidFill>
              </a:rPr>
              <a:t>right here</a:t>
            </a:r>
            <a:r>
              <a:rPr lang="en-US" dirty="0" smtClean="0">
                <a:solidFill>
                  <a:prstClr val="white"/>
                </a:solidFill>
              </a:rPr>
              <a:t>, </a:t>
            </a:r>
            <a:r>
              <a:rPr lang="en-US" u="sng" dirty="0" smtClean="0">
                <a:solidFill>
                  <a:prstClr val="white"/>
                </a:solidFill>
              </a:rPr>
              <a:t>right now</a:t>
            </a:r>
            <a:r>
              <a:rPr lang="en-US" dirty="0" smtClean="0">
                <a:solidFill>
                  <a:prstClr val="white"/>
                </a:solidFill>
              </a:rPr>
              <a:t>, about this physical or mental/emotional space you are in (which you’ve just noticed)? </a:t>
            </a: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6536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0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0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6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6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6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9144000" cy="1447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Go ahead, get some paper and something to write with.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1219200"/>
            <a:ext cx="91440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Really, go ahead. </a:t>
            </a:r>
          </a:p>
        </p:txBody>
      </p:sp>
      <p:pic>
        <p:nvPicPr>
          <p:cNvPr id="8" name="Picture Placeholder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47800" y="1981200"/>
            <a:ext cx="640080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6058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606800" cy="2705100"/>
          </a:xfrm>
          <a:prstGeom prst="rect">
            <a:avLst/>
          </a:prstGeom>
        </p:spPr>
      </p:pic>
      <p:pic>
        <p:nvPicPr>
          <p:cNvPr id="9" name="Picture Placeholder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29" r="5729"/>
          <a:stretch>
            <a:fillRect/>
          </a:stretch>
        </p:blipFill>
        <p:spPr>
          <a:xfrm>
            <a:off x="1447800" y="1066800"/>
            <a:ext cx="6096000" cy="4572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9600" y="4267200"/>
            <a:ext cx="3454400" cy="25908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7928" y="1066800"/>
            <a:ext cx="1974600" cy="1638300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0" y="1524000"/>
            <a:ext cx="9144000" cy="3962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 If </a:t>
            </a:r>
            <a:r>
              <a:rPr lang="en-US" dirty="0">
                <a:solidFill>
                  <a:prstClr val="white"/>
                </a:solidFill>
              </a:rPr>
              <a:t>finding a working pen on your </a:t>
            </a:r>
            <a:r>
              <a:rPr lang="en-US" dirty="0" smtClean="0">
                <a:solidFill>
                  <a:prstClr val="white"/>
                </a:solidFill>
              </a:rPr>
              <a:t>own proves </a:t>
            </a:r>
            <a:r>
              <a:rPr lang="en-US" dirty="0">
                <a:solidFill>
                  <a:prstClr val="white"/>
                </a:solidFill>
              </a:rPr>
              <a:t>difficult </a:t>
            </a:r>
            <a:r>
              <a:rPr lang="en-US" dirty="0" smtClean="0">
                <a:solidFill>
                  <a:prstClr val="white"/>
                </a:solidFill>
              </a:rPr>
              <a:t>get a crayon from 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the kid closest to you, 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a pencil from your neighbor, 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a marker from that stranger, 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or even your friend’s eyeliner…. </a:t>
            </a: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2602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9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8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685800"/>
            <a:ext cx="9144000" cy="2743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prstClr val="white"/>
                </a:solidFill>
              </a:rPr>
              <a:t>T</a:t>
            </a:r>
            <a:r>
              <a:rPr lang="en-US" dirty="0" smtClean="0">
                <a:solidFill>
                  <a:prstClr val="white"/>
                </a:solidFill>
              </a:rPr>
              <a:t>he generousness that comes forth 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when taking on a creative endeavor,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may surprise you!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685800" y="3733800"/>
            <a:ext cx="7543800" cy="83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number your page 1 to 6,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762000" y="3276600"/>
            <a:ext cx="2438400" cy="83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 smtClean="0">
                <a:solidFill>
                  <a:prstClr val="white"/>
                </a:solidFill>
              </a:rPr>
              <a:t>Next, 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0" y="4800600"/>
            <a:ext cx="9144000" cy="2057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and write down some of the things that may be bothering you or challenging you at the moment.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0"/>
            <a:ext cx="9144000" cy="1295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They’ll forgive you, and want to help too.</a:t>
            </a:r>
          </a:p>
        </p:txBody>
      </p:sp>
    </p:spTree>
    <p:extLst>
      <p:ext uri="{BB962C8B-B14F-4D97-AF65-F5344CB8AC3E}">
        <p14:creationId xmlns:p14="http://schemas.microsoft.com/office/powerpoint/2010/main" val="3028605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85800" y="53975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Where are you </a:t>
            </a:r>
            <a:r>
              <a:rPr lang="en-US" u="sng" dirty="0" smtClean="0">
                <a:solidFill>
                  <a:prstClr val="white"/>
                </a:solidFill>
              </a:rPr>
              <a:t>right now</a:t>
            </a:r>
            <a:r>
              <a:rPr lang="en-US" dirty="0" smtClean="0">
                <a:solidFill>
                  <a:prstClr val="white"/>
                </a:solidFill>
              </a:rPr>
              <a:t>?, 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838200" y="3733800"/>
            <a:ext cx="7772400" cy="25368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prstClr val="white"/>
                </a:solidFill>
              </a:rPr>
              <a:t>W</a:t>
            </a:r>
            <a:r>
              <a:rPr lang="en-US" dirty="0" smtClean="0">
                <a:solidFill>
                  <a:prstClr val="white"/>
                </a:solidFill>
              </a:rPr>
              <a:t>hatever is troubling you, 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does it have to do with 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where you are </a:t>
            </a:r>
            <a:r>
              <a:rPr lang="en-US" u="sng" dirty="0" smtClean="0">
                <a:solidFill>
                  <a:prstClr val="white"/>
                </a:solidFill>
              </a:rPr>
              <a:t>right now</a:t>
            </a:r>
            <a:r>
              <a:rPr lang="en-US" dirty="0" smtClean="0">
                <a:solidFill>
                  <a:prstClr val="white"/>
                </a:solidFill>
              </a:rPr>
              <a:t>?</a:t>
            </a:r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7" name="Picture Placeholder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1" r="5521"/>
          <a:stretch>
            <a:fillRect/>
          </a:stretch>
        </p:blipFill>
        <p:spPr>
          <a:xfrm>
            <a:off x="457200" y="236142"/>
            <a:ext cx="8321144" cy="624085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14400" y="4495800"/>
            <a:ext cx="1165830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900" b="1" dirty="0" smtClean="0">
                <a:solidFill>
                  <a:schemeClr val="accent6">
                    <a:lumMod val="75000"/>
                  </a:schemeClr>
                </a:solidFill>
              </a:rPr>
              <a:t>?</a:t>
            </a:r>
            <a:endParaRPr lang="en-US" sz="99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1246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67340" y="685800"/>
            <a:ext cx="9144000" cy="2895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Don’t worry about how</a:t>
            </a:r>
          </a:p>
          <a:p>
            <a:r>
              <a:rPr lang="en-US" dirty="0">
                <a:solidFill>
                  <a:prstClr val="white"/>
                </a:solidFill>
              </a:rPr>
              <a:t>t</a:t>
            </a:r>
            <a:r>
              <a:rPr lang="en-US" dirty="0" smtClean="0">
                <a:solidFill>
                  <a:prstClr val="white"/>
                </a:solidFill>
              </a:rPr>
              <a:t>rivial,</a:t>
            </a:r>
          </a:p>
          <a:p>
            <a:r>
              <a:rPr lang="en-US" dirty="0">
                <a:solidFill>
                  <a:prstClr val="white"/>
                </a:solidFill>
              </a:rPr>
              <a:t>s</a:t>
            </a:r>
            <a:r>
              <a:rPr lang="en-US" dirty="0" smtClean="0">
                <a:solidFill>
                  <a:prstClr val="white"/>
                </a:solidFill>
              </a:rPr>
              <a:t>mall, or 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absurd the issue seems.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3733800"/>
            <a:ext cx="9211340" cy="3124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prstClr val="white"/>
                </a:solidFill>
              </a:rPr>
              <a:t>D</a:t>
            </a:r>
            <a:r>
              <a:rPr lang="en-US" dirty="0" smtClean="0">
                <a:solidFill>
                  <a:prstClr val="white"/>
                </a:solidFill>
              </a:rPr>
              <a:t>on’t bother to concern yourself either 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with how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huge,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complex, or 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serious the issue might be.</a:t>
            </a:r>
          </a:p>
        </p:txBody>
      </p:sp>
    </p:spTree>
    <p:extLst>
      <p:ext uri="{BB962C8B-B14F-4D97-AF65-F5344CB8AC3E}">
        <p14:creationId xmlns:p14="http://schemas.microsoft.com/office/powerpoint/2010/main" val="3095989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3078162"/>
          </a:xfrm>
        </p:spPr>
        <p:txBody>
          <a:bodyPr>
            <a:normAutofit/>
          </a:bodyPr>
          <a:lstStyle/>
          <a:p>
            <a:r>
              <a:rPr lang="en-US" b="1" dirty="0" smtClean="0"/>
              <a:t>GRAND</a:t>
            </a:r>
            <a:r>
              <a:rPr lang="en-US" dirty="0" smtClean="0"/>
              <a:t>		or		</a:t>
            </a:r>
            <a:r>
              <a:rPr lang="en-US" i="1" dirty="0" smtClean="0"/>
              <a:t>granular-sized</a:t>
            </a:r>
            <a:r>
              <a:rPr lang="en-US" dirty="0" smtClean="0"/>
              <a:t>,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latin typeface="Segoe Script" pitchFamily="34" charset="0"/>
              </a:rPr>
              <a:t>DEFER WORRIES,</a:t>
            </a:r>
            <a:br>
              <a:rPr lang="en-US" dirty="0" smtClean="0">
                <a:latin typeface="Segoe Script" pitchFamily="34" charset="0"/>
              </a:rPr>
            </a:br>
            <a:r>
              <a:rPr lang="en-US" dirty="0" smtClean="0">
                <a:latin typeface="Segoe Script" pitchFamily="34" charset="0"/>
              </a:rPr>
              <a:t>WRITE DOWN EVERYTHING</a:t>
            </a:r>
            <a:r>
              <a:rPr lang="en-US" dirty="0">
                <a:latin typeface="Segoe Script" pitchFamily="34" charset="0"/>
              </a:rPr>
              <a:t>!</a:t>
            </a:r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13" y="3503375"/>
            <a:ext cx="4560487" cy="3049825"/>
          </a:xfrm>
        </p:spPr>
      </p:pic>
      <p:pic>
        <p:nvPicPr>
          <p:cNvPr id="11" name="Content Placeholder 10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2200" y="3505200"/>
            <a:ext cx="4165600" cy="3124200"/>
          </a:xfrm>
        </p:spPr>
      </p:pic>
    </p:spTree>
    <p:extLst>
      <p:ext uri="{BB962C8B-B14F-4D97-AF65-F5344CB8AC3E}">
        <p14:creationId xmlns:p14="http://schemas.microsoft.com/office/powerpoint/2010/main" val="3246151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228601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If it is….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 bugging you,</a:t>
            </a: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0" y="1447801"/>
            <a:ext cx="9144000" cy="12191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prstClr val="white"/>
                </a:solidFill>
              </a:rPr>
              <a:t>i</a:t>
            </a:r>
            <a:r>
              <a:rPr lang="en-US" dirty="0" smtClean="0">
                <a:solidFill>
                  <a:prstClr val="white"/>
                </a:solidFill>
              </a:rPr>
              <a:t>rritating you,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3429001"/>
            <a:ext cx="9144000" cy="9143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distracting you, in anyway from 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2667000"/>
            <a:ext cx="9144000" cy="12191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err="1">
                <a:solidFill>
                  <a:prstClr val="white"/>
                </a:solidFill>
              </a:rPr>
              <a:t>d</a:t>
            </a:r>
            <a:r>
              <a:rPr lang="en-US" dirty="0" err="1" smtClean="0">
                <a:solidFill>
                  <a:prstClr val="white"/>
                </a:solidFill>
              </a:rPr>
              <a:t>ebiliating</a:t>
            </a:r>
            <a:r>
              <a:rPr lang="en-US" dirty="0" smtClean="0">
                <a:solidFill>
                  <a:prstClr val="white"/>
                </a:solidFill>
              </a:rPr>
              <a:t> you,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67340" y="2209800"/>
            <a:ext cx="9144000" cy="990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draining you,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4038600"/>
            <a:ext cx="9144000" cy="2057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performing, doing, AND </a:t>
            </a:r>
            <a:r>
              <a:rPr lang="en-US" u="sng" dirty="0" smtClean="0">
                <a:solidFill>
                  <a:prstClr val="white"/>
                </a:solidFill>
              </a:rPr>
              <a:t>being</a:t>
            </a:r>
            <a:r>
              <a:rPr lang="en-US" dirty="0" smtClean="0">
                <a:solidFill>
                  <a:prstClr val="white"/>
                </a:solidFill>
              </a:rPr>
              <a:t> </a:t>
            </a:r>
          </a:p>
          <a:p>
            <a:r>
              <a:rPr lang="en-US" u="sng" dirty="0" smtClean="0">
                <a:solidFill>
                  <a:prstClr val="white"/>
                </a:solidFill>
              </a:rPr>
              <a:t>your best you</a:t>
            </a:r>
            <a:r>
              <a:rPr lang="en-US" dirty="0" smtClean="0">
                <a:solidFill>
                  <a:prstClr val="white"/>
                </a:solidFill>
              </a:rPr>
              <a:t> 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right now </a:t>
            </a:r>
            <a:r>
              <a:rPr lang="en-US" u="sng" dirty="0" smtClean="0">
                <a:solidFill>
                  <a:prstClr val="white"/>
                </a:solidFill>
              </a:rPr>
              <a:t>in this moment</a:t>
            </a:r>
            <a:r>
              <a:rPr lang="en-US" dirty="0" smtClean="0">
                <a:solidFill>
                  <a:prstClr val="white"/>
                </a:solidFill>
              </a:rPr>
              <a:t>….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0" y="5943601"/>
            <a:ext cx="9144000" cy="9143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Then write it on your list!</a:t>
            </a:r>
          </a:p>
        </p:txBody>
      </p:sp>
    </p:spTree>
    <p:extLst>
      <p:ext uri="{BB962C8B-B14F-4D97-AF65-F5344CB8AC3E}">
        <p14:creationId xmlns:p14="http://schemas.microsoft.com/office/powerpoint/2010/main" val="4027353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9144000" cy="2895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As you consider....</a:t>
            </a: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0" y="2743202"/>
            <a:ext cx="9144000" cy="7619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prstClr val="white"/>
                </a:solidFill>
              </a:rPr>
              <a:t>w</a:t>
            </a:r>
            <a:r>
              <a:rPr lang="en-US" dirty="0" smtClean="0">
                <a:solidFill>
                  <a:prstClr val="white"/>
                </a:solidFill>
              </a:rPr>
              <a:t>hat’s bugging me, irritating me,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4267201"/>
            <a:ext cx="9144000" cy="9143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distracting me, in anyway </a:t>
            </a:r>
            <a:r>
              <a:rPr lang="en-US" u="sng" dirty="0" smtClean="0">
                <a:solidFill>
                  <a:prstClr val="white"/>
                </a:solidFill>
              </a:rPr>
              <a:t>from</a:t>
            </a:r>
            <a:r>
              <a:rPr lang="en-US" dirty="0" smtClean="0">
                <a:solidFill>
                  <a:prstClr val="white"/>
                </a:solidFill>
              </a:rPr>
              <a:t> 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3810000"/>
            <a:ext cx="91440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debilitating me,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67340" y="3352801"/>
            <a:ext cx="9144000" cy="7619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draining me,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4800600"/>
            <a:ext cx="9144000" cy="2057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performing, doing, AND </a:t>
            </a:r>
          </a:p>
          <a:p>
            <a:r>
              <a:rPr lang="en-US" u="sng" dirty="0">
                <a:solidFill>
                  <a:prstClr val="white"/>
                </a:solidFill>
              </a:rPr>
              <a:t>b</a:t>
            </a:r>
            <a:r>
              <a:rPr lang="en-US" u="sng" dirty="0" smtClean="0">
                <a:solidFill>
                  <a:prstClr val="white"/>
                </a:solidFill>
              </a:rPr>
              <a:t>eing my best me</a:t>
            </a:r>
            <a:r>
              <a:rPr lang="en-US" dirty="0" smtClean="0">
                <a:solidFill>
                  <a:prstClr val="white"/>
                </a:solidFill>
              </a:rPr>
              <a:t> </a:t>
            </a:r>
          </a:p>
          <a:p>
            <a:r>
              <a:rPr lang="en-US" u="sng" dirty="0" smtClean="0">
                <a:solidFill>
                  <a:prstClr val="white"/>
                </a:solidFill>
              </a:rPr>
              <a:t>right now</a:t>
            </a:r>
            <a:r>
              <a:rPr lang="en-US" dirty="0" smtClean="0">
                <a:solidFill>
                  <a:prstClr val="white"/>
                </a:solidFill>
              </a:rPr>
              <a:t>?”</a:t>
            </a:r>
          </a:p>
        </p:txBody>
      </p:sp>
    </p:spTree>
    <p:extLst>
      <p:ext uri="{BB962C8B-B14F-4D97-AF65-F5344CB8AC3E}">
        <p14:creationId xmlns:p14="http://schemas.microsoft.com/office/powerpoint/2010/main" val="2154542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4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3" grpId="0" build="p"/>
      <p:bldP spid="5" grpId="0" build="p"/>
      <p:bldP spid="6" grpId="0" build="p"/>
      <p:bldP spid="7" grpId="0" build="p"/>
      <p:bldP spid="8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clrChange>
              <a:clrFrom>
                <a:srgbClr val="E2DDF3"/>
              </a:clrFrom>
              <a:clrTo>
                <a:srgbClr val="E2DDF3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1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1" y="1676400"/>
            <a:ext cx="6413658" cy="40386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5" name="Rectangle 4"/>
          <p:cNvSpPr/>
          <p:nvPr/>
        </p:nvSpPr>
        <p:spPr>
          <a:xfrm>
            <a:off x="1524000" y="1229142"/>
            <a:ext cx="342900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132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↓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81400" y="-152400"/>
            <a:ext cx="5410200" cy="7010400"/>
          </a:xfrm>
        </p:spPr>
        <p:txBody>
          <a:bodyPr>
            <a:noAutofit/>
          </a:bodyPr>
          <a:lstStyle/>
          <a:p>
            <a:pPr algn="r"/>
            <a:r>
              <a:rPr lang="en-US" sz="4400" b="1" dirty="0" smtClean="0">
                <a:solidFill>
                  <a:schemeClr val="bg1"/>
                </a:solidFill>
              </a:rPr>
              <a:t>Remember to Write </a:t>
            </a:r>
          </a:p>
          <a:p>
            <a:pPr algn="r"/>
            <a:r>
              <a:rPr lang="en-US" sz="4400" b="1" dirty="0" smtClean="0">
                <a:solidFill>
                  <a:schemeClr val="bg1"/>
                </a:solidFill>
              </a:rPr>
              <a:t>at the top of your list:</a:t>
            </a:r>
          </a:p>
          <a:p>
            <a:pPr algn="r"/>
            <a:r>
              <a:rPr lang="en-US" sz="4400" b="1" dirty="0" smtClean="0">
                <a:solidFill>
                  <a:srgbClr val="FF0000"/>
                </a:solidFill>
              </a:rPr>
              <a:t>“What might be </a:t>
            </a:r>
          </a:p>
          <a:p>
            <a:pPr algn="r"/>
            <a:r>
              <a:rPr lang="en-US" sz="4400" b="1" dirty="0" smtClean="0">
                <a:solidFill>
                  <a:srgbClr val="FF0000"/>
                </a:solidFill>
              </a:rPr>
              <a:t>all of the things, items,</a:t>
            </a:r>
          </a:p>
          <a:p>
            <a:pPr algn="r"/>
            <a:r>
              <a:rPr lang="en-US" sz="4400" b="1" dirty="0" smtClean="0">
                <a:solidFill>
                  <a:srgbClr val="FF0000"/>
                </a:solidFill>
              </a:rPr>
              <a:t> issues; </a:t>
            </a:r>
          </a:p>
          <a:p>
            <a:pPr algn="r"/>
            <a:r>
              <a:rPr lang="en-US" sz="4400" b="1" dirty="0" smtClean="0">
                <a:solidFill>
                  <a:srgbClr val="FF0000"/>
                </a:solidFill>
              </a:rPr>
              <a:t>bothering or challenging me </a:t>
            </a:r>
          </a:p>
          <a:p>
            <a:pPr algn="r"/>
            <a:r>
              <a:rPr lang="en-US" sz="4400" b="1" dirty="0" smtClean="0">
                <a:solidFill>
                  <a:srgbClr val="FF0000"/>
                </a:solidFill>
              </a:rPr>
              <a:t>right now?”</a:t>
            </a:r>
            <a:endParaRPr lang="en-US" sz="4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2639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9144000" cy="1676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Okay, now let’s add items 7 through 12 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to your list.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1219200"/>
            <a:ext cx="9144000" cy="2286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prstClr val="white"/>
                </a:solidFill>
              </a:rPr>
              <a:t>Y</a:t>
            </a:r>
            <a:r>
              <a:rPr lang="en-US" dirty="0" smtClean="0">
                <a:solidFill>
                  <a:prstClr val="white"/>
                </a:solidFill>
              </a:rPr>
              <a:t>ou likely had extra things pop up as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 you reached for 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the first 6 things to focus on, right? 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3429000"/>
            <a:ext cx="9144000" cy="1447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No worries, just add these extras to </a:t>
            </a:r>
            <a:r>
              <a:rPr lang="en-US" dirty="0">
                <a:solidFill>
                  <a:prstClr val="white"/>
                </a:solidFill>
              </a:rPr>
              <a:t>your </a:t>
            </a:r>
            <a:r>
              <a:rPr lang="en-US" dirty="0" smtClean="0">
                <a:solidFill>
                  <a:prstClr val="white"/>
                </a:solidFill>
              </a:rPr>
              <a:t>list, and any more that arise too!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76200" y="4800600"/>
            <a:ext cx="9067800" cy="1981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No prioritizing just yet, and 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unintentional duplicates or similarities 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are okay too, just keep writing!</a:t>
            </a: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6331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057400" y="0"/>
            <a:ext cx="5029200" cy="6858000"/>
          </a:xfrm>
        </p:spPr>
        <p:txBody>
          <a:bodyPr>
            <a:normAutofit/>
          </a:bodyPr>
          <a:lstStyle/>
          <a:p>
            <a:pPr algn="l"/>
            <a:r>
              <a:rPr lang="en-US" sz="9600" dirty="0" smtClean="0">
                <a:solidFill>
                  <a:schemeClr val="bg1"/>
                </a:solidFill>
                <a:latin typeface="Segoe Script" pitchFamily="34" charset="0"/>
              </a:rPr>
              <a:t>Keep</a:t>
            </a:r>
            <a:br>
              <a:rPr lang="en-US" sz="9600" dirty="0" smtClean="0">
                <a:solidFill>
                  <a:schemeClr val="bg1"/>
                </a:solidFill>
                <a:latin typeface="Segoe Script" pitchFamily="34" charset="0"/>
              </a:rPr>
            </a:br>
            <a:r>
              <a:rPr lang="en-US" sz="9600" dirty="0" smtClean="0">
                <a:solidFill>
                  <a:schemeClr val="bg1"/>
                </a:solidFill>
                <a:latin typeface="Segoe Script" pitchFamily="34" charset="0"/>
              </a:rPr>
              <a:t>writing. </a:t>
            </a:r>
            <a:r>
              <a:rPr lang="en-US" sz="4900" dirty="0" smtClean="0">
                <a:solidFill>
                  <a:schemeClr val="bg1"/>
                </a:solidFill>
                <a:latin typeface="Segoe Script" pitchFamily="34" charset="0"/>
              </a:rPr>
              <a:t>Don’t stop just yet!</a:t>
            </a:r>
            <a:endParaRPr lang="en-US" sz="4900" dirty="0">
              <a:solidFill>
                <a:schemeClr val="bg1"/>
              </a:solidFill>
              <a:latin typeface="Segoe Scrip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8265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-85060" y="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For every item that 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comes up, write it down.</a:t>
            </a: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0" y="3810000"/>
            <a:ext cx="91440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Okay,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21266" y="1447800"/>
            <a:ext cx="9144000" cy="1981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Try to </a:t>
            </a:r>
            <a:r>
              <a:rPr lang="en-US" i="1" dirty="0" smtClean="0">
                <a:solidFill>
                  <a:prstClr val="white"/>
                </a:solidFill>
              </a:rPr>
              <a:t>get each and every issue </a:t>
            </a:r>
          </a:p>
          <a:p>
            <a:r>
              <a:rPr lang="en-US" b="1" dirty="0" smtClean="0">
                <a:solidFill>
                  <a:prstClr val="white"/>
                </a:solidFill>
              </a:rPr>
              <a:t>out of your head and heart and</a:t>
            </a:r>
            <a:r>
              <a:rPr lang="en-US" dirty="0" smtClean="0">
                <a:solidFill>
                  <a:prstClr val="white"/>
                </a:solidFill>
              </a:rPr>
              <a:t> </a:t>
            </a:r>
          </a:p>
          <a:p>
            <a:r>
              <a:rPr lang="en-US" b="1" dirty="0" smtClean="0">
                <a:solidFill>
                  <a:prstClr val="white"/>
                </a:solidFill>
              </a:rPr>
              <a:t>onto your sheet of  paper</a:t>
            </a:r>
            <a:r>
              <a:rPr lang="en-US" dirty="0" smtClean="0">
                <a:solidFill>
                  <a:prstClr val="white"/>
                </a:solidFill>
              </a:rPr>
              <a:t>. 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0" y="4343400"/>
            <a:ext cx="9144000" cy="1219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so how many items do you have so far?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0" y="4876800"/>
            <a:ext cx="9144000" cy="11083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36? More than 36? Less than 36?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5486400"/>
            <a:ext cx="9144000" cy="14893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Continue to do your best to 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reach this target.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Round Diagonal Corner Rectangle 10"/>
          <p:cNvSpPr/>
          <p:nvPr/>
        </p:nvSpPr>
        <p:spPr>
          <a:xfrm>
            <a:off x="2438400" y="3429000"/>
            <a:ext cx="4648200" cy="3505200"/>
          </a:xfrm>
          <a:prstGeom prst="round2DiagRect">
            <a:avLst/>
          </a:prstGeom>
          <a:gradFill flip="none" rotWithShape="1">
            <a:gsLst>
              <a:gs pos="2000">
                <a:srgbClr val="FFFFFF">
                  <a:alpha val="0"/>
                </a:srgbClr>
              </a:gs>
              <a:gs pos="68000">
                <a:srgbClr val="E6E6E6"/>
              </a:gs>
              <a:gs pos="92000">
                <a:schemeClr val="bg1">
                  <a:lumMod val="50000"/>
                </a:schemeClr>
              </a:gs>
              <a:gs pos="73000">
                <a:srgbClr val="E6E6E6"/>
              </a:gs>
            </a:gsLst>
            <a:lin ang="8100000" scaled="0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3124200" y="4868198"/>
            <a:ext cx="6096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124200" y="4868198"/>
            <a:ext cx="6096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0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191000" y="48773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00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191000" y="48773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59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191000" y="48773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58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191000" y="48773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57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191000" y="48773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56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191000" y="48773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55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191000" y="48773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54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191000" y="48773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53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191000" y="48773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52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191000" y="48773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51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191000" y="48773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50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191000" y="48773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49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191000" y="48773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48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191000" y="48773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47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191000" y="48773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46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191000" y="48773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45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191000" y="48773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44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191000" y="48773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43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191000" y="48773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42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191000" y="48773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41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191000" y="48773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40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191000" y="48773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39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191000" y="48773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38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191000" y="48773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37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191000" y="48773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36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191000" y="48773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35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191000" y="48773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34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191000" y="48773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33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191000" y="48773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32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191000" y="48773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31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191000" y="48773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30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191000" y="48773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29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191000" y="48773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28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191000" y="48773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27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191000" y="48773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26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191000" y="48773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25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191000" y="48773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24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191000" y="48773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23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191000" y="48773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22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4191000" y="48773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21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191000" y="48773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20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4191000" y="48773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19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4191000" y="48773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18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191000" y="48773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17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4191000" y="48773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16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4191000" y="48773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15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191000" y="48773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14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4191000" y="48773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13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4191000" y="48773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12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4191000" y="48773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11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4191000" y="48773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10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4191000" y="48773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09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4191000" y="48773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08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4191000" y="48773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07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4191000" y="48773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06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4191000" y="48773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05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4191000" y="48773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04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4191000" y="48773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03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4191000" y="48773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02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4191000" y="48773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01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4191000" y="48773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00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3810000" y="4800600"/>
            <a:ext cx="4572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:</a:t>
            </a:r>
            <a:endParaRPr lang="en-US" sz="93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1806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0"/>
                            </p:stCondLst>
                            <p:childTnLst>
                              <p:par>
                                <p:cTn id="3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250"/>
                            </p:stCondLst>
                            <p:childTnLst>
                              <p:par>
                                <p:cTn id="39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125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1250"/>
                            </p:stCondLst>
                            <p:childTnLst>
                              <p:par>
                                <p:cTn id="4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225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2250"/>
                            </p:stCondLst>
                            <p:childTnLst>
                              <p:par>
                                <p:cTn id="51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325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3250"/>
                            </p:stCondLst>
                            <p:childTnLst>
                              <p:par>
                                <p:cTn id="57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4250"/>
                            </p:stCondLst>
                            <p:childTnLst>
                              <p:par>
                                <p:cTn id="6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4250"/>
                            </p:stCondLst>
                            <p:childTnLst>
                              <p:par>
                                <p:cTn id="63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5250"/>
                            </p:stCondLst>
                            <p:childTnLst>
                              <p:par>
                                <p:cTn id="6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5250"/>
                            </p:stCondLst>
                            <p:childTnLst>
                              <p:par>
                                <p:cTn id="69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6250"/>
                            </p:stCondLst>
                            <p:childTnLst>
                              <p:par>
                                <p:cTn id="7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6250"/>
                            </p:stCondLst>
                            <p:childTnLst>
                              <p:par>
                                <p:cTn id="7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7250"/>
                            </p:stCondLst>
                            <p:childTnLst>
                              <p:par>
                                <p:cTn id="7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7250"/>
                            </p:stCondLst>
                            <p:childTnLst>
                              <p:par>
                                <p:cTn id="81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8250"/>
                            </p:stCondLst>
                            <p:childTnLst>
                              <p:par>
                                <p:cTn id="8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8250"/>
                            </p:stCondLst>
                            <p:childTnLst>
                              <p:par>
                                <p:cTn id="87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9250"/>
                            </p:stCondLst>
                            <p:childTnLst>
                              <p:par>
                                <p:cTn id="9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9250"/>
                            </p:stCondLst>
                            <p:childTnLst>
                              <p:par>
                                <p:cTn id="93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0250"/>
                            </p:stCondLst>
                            <p:childTnLst>
                              <p:par>
                                <p:cTn id="9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0250"/>
                            </p:stCondLst>
                            <p:childTnLst>
                              <p:par>
                                <p:cTn id="99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1250"/>
                            </p:stCondLst>
                            <p:childTnLst>
                              <p:par>
                                <p:cTn id="10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1250"/>
                            </p:stCondLst>
                            <p:childTnLst>
                              <p:par>
                                <p:cTn id="10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2250"/>
                            </p:stCondLst>
                            <p:childTnLst>
                              <p:par>
                                <p:cTn id="10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2250"/>
                            </p:stCondLst>
                            <p:childTnLst>
                              <p:par>
                                <p:cTn id="111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23250"/>
                            </p:stCondLst>
                            <p:childTnLst>
                              <p:par>
                                <p:cTn id="1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3250"/>
                            </p:stCondLst>
                            <p:childTnLst>
                              <p:par>
                                <p:cTn id="117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4250"/>
                            </p:stCondLst>
                            <p:childTnLst>
                              <p:par>
                                <p:cTn id="1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24250"/>
                            </p:stCondLst>
                            <p:childTnLst>
                              <p:par>
                                <p:cTn id="123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25250"/>
                            </p:stCondLst>
                            <p:childTnLst>
                              <p:par>
                                <p:cTn id="1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5250"/>
                            </p:stCondLst>
                            <p:childTnLst>
                              <p:par>
                                <p:cTn id="129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26250"/>
                            </p:stCondLst>
                            <p:childTnLst>
                              <p:par>
                                <p:cTn id="1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26250"/>
                            </p:stCondLst>
                            <p:childTnLst>
                              <p:par>
                                <p:cTn id="13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27250"/>
                            </p:stCondLst>
                            <p:childTnLst>
                              <p:par>
                                <p:cTn id="1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27250"/>
                            </p:stCondLst>
                            <p:childTnLst>
                              <p:par>
                                <p:cTn id="141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28250"/>
                            </p:stCondLst>
                            <p:childTnLst>
                              <p:par>
                                <p:cTn id="1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28250"/>
                            </p:stCondLst>
                            <p:childTnLst>
                              <p:par>
                                <p:cTn id="147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9250"/>
                            </p:stCondLst>
                            <p:childTnLst>
                              <p:par>
                                <p:cTn id="15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29250"/>
                            </p:stCondLst>
                            <p:childTnLst>
                              <p:par>
                                <p:cTn id="153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30250"/>
                            </p:stCondLst>
                            <p:childTnLst>
                              <p:par>
                                <p:cTn id="15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30250"/>
                            </p:stCondLst>
                            <p:childTnLst>
                              <p:par>
                                <p:cTn id="159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31250"/>
                            </p:stCondLst>
                            <p:childTnLst>
                              <p:par>
                                <p:cTn id="16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31250"/>
                            </p:stCondLst>
                            <p:childTnLst>
                              <p:par>
                                <p:cTn id="16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32250"/>
                            </p:stCondLst>
                            <p:childTnLst>
                              <p:par>
                                <p:cTn id="16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32250"/>
                            </p:stCondLst>
                            <p:childTnLst>
                              <p:par>
                                <p:cTn id="171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33250"/>
                            </p:stCondLst>
                            <p:childTnLst>
                              <p:par>
                                <p:cTn id="17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33250"/>
                            </p:stCondLst>
                            <p:childTnLst>
                              <p:par>
                                <p:cTn id="177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34250"/>
                            </p:stCondLst>
                            <p:childTnLst>
                              <p:par>
                                <p:cTn id="18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34250"/>
                            </p:stCondLst>
                            <p:childTnLst>
                              <p:par>
                                <p:cTn id="183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35250"/>
                            </p:stCondLst>
                            <p:childTnLst>
                              <p:par>
                                <p:cTn id="18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35250"/>
                            </p:stCondLst>
                            <p:childTnLst>
                              <p:par>
                                <p:cTn id="189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36250"/>
                            </p:stCondLst>
                            <p:childTnLst>
                              <p:par>
                                <p:cTn id="19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36250"/>
                            </p:stCondLst>
                            <p:childTnLst>
                              <p:par>
                                <p:cTn id="19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37250"/>
                            </p:stCondLst>
                            <p:childTnLst>
                              <p:par>
                                <p:cTn id="19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37250"/>
                            </p:stCondLst>
                            <p:childTnLst>
                              <p:par>
                                <p:cTn id="201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38250"/>
                            </p:stCondLst>
                            <p:childTnLst>
                              <p:par>
                                <p:cTn id="20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38250"/>
                            </p:stCondLst>
                            <p:childTnLst>
                              <p:par>
                                <p:cTn id="207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39250"/>
                            </p:stCondLst>
                            <p:childTnLst>
                              <p:par>
                                <p:cTn id="2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39250"/>
                            </p:stCondLst>
                            <p:childTnLst>
                              <p:par>
                                <p:cTn id="213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40250"/>
                            </p:stCondLst>
                            <p:childTnLst>
                              <p:par>
                                <p:cTn id="2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40250"/>
                            </p:stCondLst>
                            <p:childTnLst>
                              <p:par>
                                <p:cTn id="219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41250"/>
                            </p:stCondLst>
                            <p:childTnLst>
                              <p:par>
                                <p:cTn id="2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41250"/>
                            </p:stCondLst>
                            <p:childTnLst>
                              <p:par>
                                <p:cTn id="22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42250"/>
                            </p:stCondLst>
                            <p:childTnLst>
                              <p:par>
                                <p:cTn id="2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42250"/>
                            </p:stCondLst>
                            <p:childTnLst>
                              <p:par>
                                <p:cTn id="231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43250"/>
                            </p:stCondLst>
                            <p:childTnLst>
                              <p:par>
                                <p:cTn id="2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43250"/>
                            </p:stCondLst>
                            <p:childTnLst>
                              <p:par>
                                <p:cTn id="237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>
                            <p:stCondLst>
                              <p:cond delay="44250"/>
                            </p:stCondLst>
                            <p:childTnLst>
                              <p:par>
                                <p:cTn id="2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44250"/>
                            </p:stCondLst>
                            <p:childTnLst>
                              <p:par>
                                <p:cTn id="243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5" fill="hold">
                            <p:stCondLst>
                              <p:cond delay="45250"/>
                            </p:stCondLst>
                            <p:childTnLst>
                              <p:par>
                                <p:cTn id="2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45250"/>
                            </p:stCondLst>
                            <p:childTnLst>
                              <p:par>
                                <p:cTn id="249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46250"/>
                            </p:stCondLst>
                            <p:childTnLst>
                              <p:par>
                                <p:cTn id="25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46250"/>
                            </p:stCondLst>
                            <p:childTnLst>
                              <p:par>
                                <p:cTn id="25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47250"/>
                            </p:stCondLst>
                            <p:childTnLst>
                              <p:par>
                                <p:cTn id="25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>
                            <p:stCondLst>
                              <p:cond delay="47250"/>
                            </p:stCondLst>
                            <p:childTnLst>
                              <p:par>
                                <p:cTn id="261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3" fill="hold">
                            <p:stCondLst>
                              <p:cond delay="48250"/>
                            </p:stCondLst>
                            <p:childTnLst>
                              <p:par>
                                <p:cTn id="26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6" fill="hold">
                            <p:stCondLst>
                              <p:cond delay="48250"/>
                            </p:stCondLst>
                            <p:childTnLst>
                              <p:par>
                                <p:cTn id="267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9" fill="hold">
                            <p:stCondLst>
                              <p:cond delay="49250"/>
                            </p:stCondLst>
                            <p:childTnLst>
                              <p:par>
                                <p:cTn id="27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2" fill="hold">
                            <p:stCondLst>
                              <p:cond delay="49250"/>
                            </p:stCondLst>
                            <p:childTnLst>
                              <p:par>
                                <p:cTn id="273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50250"/>
                            </p:stCondLst>
                            <p:childTnLst>
                              <p:par>
                                <p:cTn id="27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>
                            <p:stCondLst>
                              <p:cond delay="50250"/>
                            </p:stCondLst>
                            <p:childTnLst>
                              <p:par>
                                <p:cTn id="279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1" fill="hold">
                            <p:stCondLst>
                              <p:cond delay="51250"/>
                            </p:stCondLst>
                            <p:childTnLst>
                              <p:par>
                                <p:cTn id="28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4" fill="hold">
                            <p:stCondLst>
                              <p:cond delay="51250"/>
                            </p:stCondLst>
                            <p:childTnLst>
                              <p:par>
                                <p:cTn id="28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7" fill="hold">
                            <p:stCondLst>
                              <p:cond delay="52250"/>
                            </p:stCondLst>
                            <p:childTnLst>
                              <p:par>
                                <p:cTn id="28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0" fill="hold">
                            <p:stCondLst>
                              <p:cond delay="52250"/>
                            </p:stCondLst>
                            <p:childTnLst>
                              <p:par>
                                <p:cTn id="291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3" fill="hold">
                            <p:stCondLst>
                              <p:cond delay="53250"/>
                            </p:stCondLst>
                            <p:childTnLst>
                              <p:par>
                                <p:cTn id="29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53250"/>
                            </p:stCondLst>
                            <p:childTnLst>
                              <p:par>
                                <p:cTn id="297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9" fill="hold">
                            <p:stCondLst>
                              <p:cond delay="54250"/>
                            </p:stCondLst>
                            <p:childTnLst>
                              <p:par>
                                <p:cTn id="30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2" fill="hold">
                            <p:stCondLst>
                              <p:cond delay="54250"/>
                            </p:stCondLst>
                            <p:childTnLst>
                              <p:par>
                                <p:cTn id="303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5" fill="hold">
                            <p:stCondLst>
                              <p:cond delay="55250"/>
                            </p:stCondLst>
                            <p:childTnLst>
                              <p:par>
                                <p:cTn id="30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8" fill="hold">
                            <p:stCondLst>
                              <p:cond delay="55250"/>
                            </p:stCondLst>
                            <p:childTnLst>
                              <p:par>
                                <p:cTn id="309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1" fill="hold">
                            <p:stCondLst>
                              <p:cond delay="56250"/>
                            </p:stCondLst>
                            <p:childTnLst>
                              <p:par>
                                <p:cTn id="3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4" fill="hold">
                            <p:stCondLst>
                              <p:cond delay="56250"/>
                            </p:stCondLst>
                            <p:childTnLst>
                              <p:par>
                                <p:cTn id="31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57250"/>
                            </p:stCondLst>
                            <p:childTnLst>
                              <p:par>
                                <p:cTn id="3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0" fill="hold">
                            <p:stCondLst>
                              <p:cond delay="57250"/>
                            </p:stCondLst>
                            <p:childTnLst>
                              <p:par>
                                <p:cTn id="321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3" fill="hold">
                            <p:stCondLst>
                              <p:cond delay="58250"/>
                            </p:stCondLst>
                            <p:childTnLst>
                              <p:par>
                                <p:cTn id="3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6" fill="hold">
                            <p:stCondLst>
                              <p:cond delay="58250"/>
                            </p:stCondLst>
                            <p:childTnLst>
                              <p:par>
                                <p:cTn id="327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9" fill="hold">
                            <p:stCondLst>
                              <p:cond delay="59250"/>
                            </p:stCondLst>
                            <p:childTnLst>
                              <p:par>
                                <p:cTn id="3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2" fill="hold">
                            <p:stCondLst>
                              <p:cond delay="59250"/>
                            </p:stCondLst>
                            <p:childTnLst>
                              <p:par>
                                <p:cTn id="333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5" fill="hold">
                            <p:stCondLst>
                              <p:cond delay="60250"/>
                            </p:stCondLst>
                            <p:childTnLst>
                              <p:par>
                                <p:cTn id="3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60250"/>
                            </p:stCondLst>
                            <p:childTnLst>
                              <p:par>
                                <p:cTn id="339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1" fill="hold">
                            <p:stCondLst>
                              <p:cond delay="61250"/>
                            </p:stCondLst>
                            <p:childTnLst>
                              <p:par>
                                <p:cTn id="3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4" fill="hold">
                            <p:stCondLst>
                              <p:cond delay="61250"/>
                            </p:stCondLst>
                            <p:childTnLst>
                              <p:par>
                                <p:cTn id="34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7" fill="hold">
                            <p:stCondLst>
                              <p:cond delay="62250"/>
                            </p:stCondLst>
                            <p:childTnLst>
                              <p:par>
                                <p:cTn id="3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0" fill="hold">
                            <p:stCondLst>
                              <p:cond delay="62250"/>
                            </p:stCondLst>
                            <p:childTnLst>
                              <p:par>
                                <p:cTn id="351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3" fill="hold">
                            <p:stCondLst>
                              <p:cond delay="63250"/>
                            </p:stCondLst>
                            <p:childTnLst>
                              <p:par>
                                <p:cTn id="3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6" fill="hold">
                            <p:stCondLst>
                              <p:cond delay="63250"/>
                            </p:stCondLst>
                            <p:childTnLst>
                              <p:par>
                                <p:cTn id="357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64250"/>
                            </p:stCondLst>
                            <p:childTnLst>
                              <p:par>
                                <p:cTn id="36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2" fill="hold">
                            <p:stCondLst>
                              <p:cond delay="64250"/>
                            </p:stCondLst>
                            <p:childTnLst>
                              <p:par>
                                <p:cTn id="363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5" fill="hold">
                            <p:stCondLst>
                              <p:cond delay="65250"/>
                            </p:stCondLst>
                            <p:childTnLst>
                              <p:par>
                                <p:cTn id="36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8" fill="hold">
                            <p:stCondLst>
                              <p:cond delay="65250"/>
                            </p:stCondLst>
                            <p:childTnLst>
                              <p:par>
                                <p:cTn id="369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1" fill="hold">
                            <p:stCondLst>
                              <p:cond delay="66250"/>
                            </p:stCondLst>
                            <p:childTnLst>
                              <p:par>
                                <p:cTn id="37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4" fill="hold">
                            <p:stCondLst>
                              <p:cond delay="66250"/>
                            </p:stCondLst>
                            <p:childTnLst>
                              <p:par>
                                <p:cTn id="37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7" fill="hold">
                            <p:stCondLst>
                              <p:cond delay="67250"/>
                            </p:stCondLst>
                            <p:childTnLst>
                              <p:par>
                                <p:cTn id="37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67250"/>
                            </p:stCondLst>
                            <p:childTnLst>
                              <p:par>
                                <p:cTn id="381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3" fill="hold">
                            <p:stCondLst>
                              <p:cond delay="68250"/>
                            </p:stCondLst>
                            <p:childTnLst>
                              <p:par>
                                <p:cTn id="38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6" fill="hold">
                            <p:stCondLst>
                              <p:cond delay="68250"/>
                            </p:stCondLst>
                            <p:childTnLst>
                              <p:par>
                                <p:cTn id="387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9" fill="hold">
                            <p:stCondLst>
                              <p:cond delay="69250"/>
                            </p:stCondLst>
                            <p:childTnLst>
                              <p:par>
                                <p:cTn id="39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2" fill="hold">
                            <p:stCondLst>
                              <p:cond delay="69250"/>
                            </p:stCondLst>
                            <p:childTnLst>
                              <p:par>
                                <p:cTn id="393" presetID="12" presetClass="exit" presetSubtype="4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4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9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7" presetID="12" presetClass="exit" presetSubtype="4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8" dur="10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399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1" presetID="12" presetClass="exit" presetSubtype="4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2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0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2" presetClass="exit" presetSubtype="4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6" dur="1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407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1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2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4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5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7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8" fill="hold">
                            <p:stCondLst>
                              <p:cond delay="77250"/>
                            </p:stCondLst>
                            <p:childTnLst>
                              <p:par>
                                <p:cTn id="4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1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7" grpId="0"/>
      <p:bldP spid="9" grpId="0"/>
      <p:bldP spid="10" grpId="0"/>
      <p:bldP spid="8" grpId="0"/>
      <p:bldP spid="11" grpId="0" animBg="1"/>
      <p:bldP spid="11" grpId="1" animBg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37" grpId="0"/>
      <p:bldP spid="37" grpId="1"/>
      <p:bldP spid="38" grpId="0"/>
      <p:bldP spid="38" grpId="1"/>
      <p:bldP spid="39" grpId="0"/>
      <p:bldP spid="39" grpId="1"/>
      <p:bldP spid="40" grpId="0"/>
      <p:bldP spid="40" grpId="1"/>
      <p:bldP spid="41" grpId="0"/>
      <p:bldP spid="41" grpId="1"/>
      <p:bldP spid="42" grpId="0"/>
      <p:bldP spid="42" grpId="1"/>
      <p:bldP spid="43" grpId="0"/>
      <p:bldP spid="43" grpId="1"/>
      <p:bldP spid="44" grpId="0"/>
      <p:bldP spid="44" grpId="1"/>
      <p:bldP spid="45" grpId="0"/>
      <p:bldP spid="45" grpId="1"/>
      <p:bldP spid="46" grpId="0"/>
      <p:bldP spid="46" grpId="1"/>
      <p:bldP spid="47" grpId="0"/>
      <p:bldP spid="47" grpId="1"/>
      <p:bldP spid="48" grpId="0"/>
      <p:bldP spid="48" grpId="1"/>
      <p:bldP spid="49" grpId="0"/>
      <p:bldP spid="49" grpId="1"/>
      <p:bldP spid="50" grpId="0"/>
      <p:bldP spid="50" grpId="1"/>
      <p:bldP spid="51" grpId="0"/>
      <p:bldP spid="51" grpId="1"/>
      <p:bldP spid="52" grpId="0"/>
      <p:bldP spid="52" grpId="1"/>
      <p:bldP spid="53" grpId="0"/>
      <p:bldP spid="53" grpId="1"/>
      <p:bldP spid="54" grpId="0"/>
      <p:bldP spid="54" grpId="1"/>
      <p:bldP spid="55" grpId="0"/>
      <p:bldP spid="55" grpId="1"/>
      <p:bldP spid="56" grpId="0"/>
      <p:bldP spid="56" grpId="1"/>
      <p:bldP spid="57" grpId="0"/>
      <p:bldP spid="57" grpId="1"/>
      <p:bldP spid="58" grpId="0"/>
      <p:bldP spid="58" grpId="1"/>
      <p:bldP spid="59" grpId="0"/>
      <p:bldP spid="59" grpId="1"/>
      <p:bldP spid="60" grpId="0"/>
      <p:bldP spid="60" grpId="1"/>
      <p:bldP spid="61" grpId="0"/>
      <p:bldP spid="61" grpId="1"/>
      <p:bldP spid="62" grpId="0"/>
      <p:bldP spid="62" grpId="1"/>
      <p:bldP spid="63" grpId="0"/>
      <p:bldP spid="63" grpId="1"/>
      <p:bldP spid="64" grpId="0"/>
      <p:bldP spid="64" grpId="1"/>
      <p:bldP spid="65" grpId="0"/>
      <p:bldP spid="65" grpId="1"/>
      <p:bldP spid="66" grpId="0"/>
      <p:bldP spid="66" grpId="1"/>
      <p:bldP spid="67" grpId="0"/>
      <p:bldP spid="67" grpId="1"/>
      <p:bldP spid="68" grpId="0"/>
      <p:bldP spid="68" grpId="1"/>
      <p:bldP spid="69" grpId="0"/>
      <p:bldP spid="69" grpId="1"/>
      <p:bldP spid="70" grpId="0"/>
      <p:bldP spid="70" grpId="1"/>
      <p:bldP spid="71" grpId="0"/>
      <p:bldP spid="71" grpId="1"/>
      <p:bldP spid="72" grpId="0"/>
      <p:bldP spid="72" grpId="1"/>
      <p:bldP spid="73" grpId="0"/>
      <p:bldP spid="73" grpId="1"/>
      <p:bldP spid="74" grpId="0"/>
      <p:bldP spid="74" grpId="1"/>
      <p:bldP spid="75" grpId="0"/>
      <p:bldP spid="75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590800" y="1066800"/>
            <a:ext cx="3429000" cy="4419600"/>
          </a:xfrm>
        </p:spPr>
        <p:txBody>
          <a:bodyPr>
            <a:normAutofit/>
          </a:bodyPr>
          <a:lstStyle/>
          <a:p>
            <a:r>
              <a:rPr lang="en-US" sz="9600" dirty="0" smtClean="0">
                <a:solidFill>
                  <a:schemeClr val="bg1"/>
                </a:solidFill>
              </a:rPr>
              <a:t>!!!</a:t>
            </a:r>
            <a:endParaRPr lang="en-US" sz="9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989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91440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I know, I know!</a:t>
            </a: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0" y="533400"/>
            <a:ext cx="91440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You, might be thinking….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1447800"/>
            <a:ext cx="91440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“36??!,”  OR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2895600"/>
            <a:ext cx="91440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 smtClean="0">
              <a:solidFill>
                <a:prstClr val="white"/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2362200"/>
            <a:ext cx="9144000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Panicking …“36!!!!,”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2895600"/>
            <a:ext cx="91440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OR shocked and swearing… “@#*% 36! ”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0" y="3886200"/>
            <a:ext cx="9144000" cy="2971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AND maybe even: 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“Are you nuts!!”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“Instead of feeling well, this is OVERWHELMING!!”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“This is NOT helping.”</a:t>
            </a:r>
          </a:p>
        </p:txBody>
      </p:sp>
    </p:spTree>
    <p:extLst>
      <p:ext uri="{BB962C8B-B14F-4D97-AF65-F5344CB8AC3E}">
        <p14:creationId xmlns:p14="http://schemas.microsoft.com/office/powerpoint/2010/main" val="479961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5" grpId="0"/>
      <p:bldP spid="7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11211" b="-186"/>
          <a:stretch/>
        </p:blipFill>
        <p:spPr>
          <a:xfrm>
            <a:off x="1237721" y="612774"/>
            <a:ext cx="6839479" cy="5788026"/>
          </a:xfrm>
        </p:spPr>
      </p:pic>
    </p:spTree>
    <p:extLst>
      <p:ext uri="{BB962C8B-B14F-4D97-AF65-F5344CB8AC3E}">
        <p14:creationId xmlns:p14="http://schemas.microsoft.com/office/powerpoint/2010/main" val="277615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9144000" cy="609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And you could be right IF</a:t>
            </a: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0" y="914400"/>
            <a:ext cx="9144000" cy="1295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…that </a:t>
            </a:r>
            <a:r>
              <a:rPr lang="en-US" u="sng" dirty="0" smtClean="0">
                <a:solidFill>
                  <a:prstClr val="white"/>
                </a:solidFill>
              </a:rPr>
              <a:t>there is</a:t>
            </a:r>
            <a:r>
              <a:rPr lang="en-US" dirty="0" smtClean="0">
                <a:solidFill>
                  <a:prstClr val="white"/>
                </a:solidFill>
              </a:rPr>
              <a:t> </a:t>
            </a:r>
          </a:p>
          <a:p>
            <a:r>
              <a:rPr lang="en-US" u="sng" dirty="0" smtClean="0">
                <a:solidFill>
                  <a:prstClr val="white"/>
                </a:solidFill>
              </a:rPr>
              <a:t>a methodology</a:t>
            </a:r>
            <a:r>
              <a:rPr lang="en-US" dirty="0" smtClean="0">
                <a:solidFill>
                  <a:prstClr val="white"/>
                </a:solidFill>
              </a:rPr>
              <a:t> to </a:t>
            </a:r>
            <a:r>
              <a:rPr lang="en-US" i="1" dirty="0" smtClean="0">
                <a:solidFill>
                  <a:prstClr val="white"/>
                </a:solidFill>
              </a:rPr>
              <a:t>this</a:t>
            </a:r>
            <a:r>
              <a:rPr lang="en-US" dirty="0" smtClean="0">
                <a:solidFill>
                  <a:prstClr val="white"/>
                </a:solidFill>
              </a:rPr>
              <a:t> “madness,” 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1943100"/>
            <a:ext cx="9144000" cy="12573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…that you’ve placed your curiosity within a </a:t>
            </a:r>
            <a:r>
              <a:rPr lang="en-US" u="sng" dirty="0" smtClean="0">
                <a:solidFill>
                  <a:prstClr val="white"/>
                </a:solidFill>
              </a:rPr>
              <a:t>masterful facilitation process</a:t>
            </a:r>
            <a:r>
              <a:rPr lang="en-US" dirty="0" smtClean="0">
                <a:solidFill>
                  <a:prstClr val="white"/>
                </a:solidFill>
              </a:rPr>
              <a:t>, AND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2895600"/>
            <a:ext cx="91440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 smtClean="0">
              <a:solidFill>
                <a:prstClr val="white"/>
              </a:solidFill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3124200"/>
            <a:ext cx="9144000" cy="1981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….that if you are willing 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to flow forward and follow through 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on your curiosity… 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152400" y="228600"/>
            <a:ext cx="9144000" cy="83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You didn’t know… </a:t>
            </a:r>
          </a:p>
        </p:txBody>
      </p:sp>
      <p:pic>
        <p:nvPicPr>
          <p:cNvPr id="16" name="Picture Placeholder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75" b="21875"/>
          <a:stretch>
            <a:fillRect/>
          </a:stretch>
        </p:blipFill>
        <p:spPr>
          <a:xfrm>
            <a:off x="152400" y="76199"/>
            <a:ext cx="8890000" cy="6667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7620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5" grpId="0"/>
      <p:bldP spid="8" grpId="0"/>
      <p:bldP spid="1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0" y="2209800"/>
            <a:ext cx="9144000" cy="1981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u="sng" dirty="0" smtClean="0">
                <a:solidFill>
                  <a:prstClr val="white"/>
                </a:solidFill>
              </a:rPr>
              <a:t>your willingness</a:t>
            </a:r>
            <a:r>
              <a:rPr lang="en-US" dirty="0" smtClean="0">
                <a:solidFill>
                  <a:prstClr val="white"/>
                </a:solidFill>
              </a:rPr>
              <a:t> 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to flow forward and follow through 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on your curiosity </a:t>
            </a:r>
          </a:p>
        </p:txBody>
      </p:sp>
    </p:spTree>
    <p:extLst>
      <p:ext uri="{BB962C8B-B14F-4D97-AF65-F5344CB8AC3E}">
        <p14:creationId xmlns:p14="http://schemas.microsoft.com/office/powerpoint/2010/main" val="46664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 txBox="1">
            <a:spLocks/>
          </p:cNvSpPr>
          <p:nvPr/>
        </p:nvSpPr>
        <p:spPr>
          <a:xfrm>
            <a:off x="61323" y="1219356"/>
            <a:ext cx="9161721" cy="3429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 will guide you through 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a memorable experience 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greatly appreciated 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by businesses, institutions, and 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regular people the world over.</a:t>
            </a:r>
          </a:p>
        </p:txBody>
      </p:sp>
      <p:sp>
        <p:nvSpPr>
          <p:cNvPr id="4" name="Title 4"/>
          <p:cNvSpPr txBox="1">
            <a:spLocks/>
          </p:cNvSpPr>
          <p:nvPr/>
        </p:nvSpPr>
        <p:spPr>
          <a:xfrm>
            <a:off x="0" y="-1524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 smtClean="0">
                <a:solidFill>
                  <a:schemeClr val="bg1"/>
                </a:solidFill>
                <a:latin typeface="Segoe Script" pitchFamily="34" charset="0"/>
              </a:rPr>
              <a:t>Appreciate Experience!</a:t>
            </a:r>
            <a:endParaRPr lang="en-US" dirty="0">
              <a:solidFill>
                <a:schemeClr val="bg1"/>
              </a:solidFill>
              <a:latin typeface="Segoe Script" pitchFamily="34" charset="0"/>
            </a:endParaRPr>
          </a:p>
        </p:txBody>
      </p:sp>
      <p:pic>
        <p:nvPicPr>
          <p:cNvPr id="10" name="Content Placeholder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200" y="2057400"/>
            <a:ext cx="7672828" cy="4495800"/>
          </a:xfrm>
          <a:prstGeom prst="rect">
            <a:avLst/>
          </a:prstGeom>
        </p:spPr>
      </p:pic>
      <p:pic>
        <p:nvPicPr>
          <p:cNvPr id="5" name="Content Placeholder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3429000"/>
            <a:ext cx="3886199" cy="2277070"/>
          </a:xfrm>
          <a:prstGeom prst="rect">
            <a:avLst/>
          </a:prstGeom>
        </p:spPr>
      </p:pic>
      <p:pic>
        <p:nvPicPr>
          <p:cNvPr id="7" name="Content Placeholder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88377"/>
            <a:ext cx="2514600" cy="1944886"/>
          </a:xfrm>
          <a:prstGeom prst="rect">
            <a:avLst/>
          </a:prstGeom>
        </p:spPr>
      </p:pic>
      <p:pic>
        <p:nvPicPr>
          <p:cNvPr id="6" name="Content Placeholder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4000" y="838044"/>
            <a:ext cx="6223346" cy="3646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583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1447800"/>
            <a:ext cx="9144000" cy="8381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1"/>
                </a:solidFill>
              </a:rPr>
              <a:t>S</a:t>
            </a:r>
            <a:r>
              <a:rPr lang="en-US" dirty="0" smtClean="0">
                <a:solidFill>
                  <a:schemeClr val="bg1"/>
                </a:solidFill>
              </a:rPr>
              <a:t>ince you’ve chosen to participate, 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1981200"/>
            <a:ext cx="9144000" cy="2209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schemeClr val="bg1"/>
                </a:solidFill>
              </a:rPr>
              <a:t>I’ve got a hunch that you are also 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motivated to totally own and optimize your state of wellness</a:t>
            </a:r>
            <a:r>
              <a:rPr lang="en-US" dirty="0">
                <a:solidFill>
                  <a:schemeClr val="bg1"/>
                </a:solidFill>
              </a:rPr>
              <a:t>.</a:t>
            </a:r>
            <a:endParaRPr lang="en-US" dirty="0" smtClean="0">
              <a:solidFill>
                <a:schemeClr val="bg1"/>
              </a:solidFill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4419600"/>
            <a:ext cx="9144000" cy="2590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schemeClr val="bg1"/>
                </a:solidFill>
              </a:rPr>
              <a:t>Either way, </a:t>
            </a:r>
            <a:r>
              <a:rPr lang="en-US" b="1" dirty="0" smtClean="0">
                <a:solidFill>
                  <a:schemeClr val="bg1"/>
                </a:solidFill>
              </a:rPr>
              <a:t>BRAVO</a:t>
            </a:r>
            <a:r>
              <a:rPr lang="en-US" dirty="0" smtClean="0">
                <a:solidFill>
                  <a:schemeClr val="bg1"/>
                </a:solidFill>
              </a:rPr>
              <a:t> for both </a:t>
            </a:r>
          </a:p>
          <a:p>
            <a:r>
              <a:rPr lang="en-US" u="sng" dirty="0" smtClean="0">
                <a:solidFill>
                  <a:schemeClr val="bg1"/>
                </a:solidFill>
              </a:rPr>
              <a:t>your energized curiosity &amp; motivation!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3886200"/>
            <a:ext cx="91440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schemeClr val="bg1"/>
                </a:solidFill>
              </a:rPr>
              <a:t>Or, might you just be mildly curious?</a:t>
            </a:r>
          </a:p>
        </p:txBody>
      </p:sp>
      <p:pic>
        <p:nvPicPr>
          <p:cNvPr id="9" name="Picture Placeholder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800" y="533400"/>
            <a:ext cx="4114800" cy="5600700"/>
          </a:xfrm>
          <a:prstGeom prst="rect">
            <a:avLst/>
          </a:prstGeom>
        </p:spPr>
      </p:pic>
      <p:pic>
        <p:nvPicPr>
          <p:cNvPr id="10" name="Content Placeholder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990600"/>
            <a:ext cx="5486400" cy="4114800"/>
          </a:xfrm>
          <a:prstGeom prst="rect">
            <a:avLst/>
          </a:prstGeom>
          <a:solidFill>
            <a:schemeClr val="accent1">
              <a:alpha val="67000"/>
            </a:schemeClr>
          </a:solidFill>
          <a:effectLst>
            <a:glow>
              <a:schemeClr val="accent1"/>
            </a:glow>
            <a:softEdge rad="1028700"/>
          </a:effectLst>
        </p:spPr>
      </p:pic>
    </p:spTree>
    <p:extLst>
      <p:ext uri="{BB962C8B-B14F-4D97-AF65-F5344CB8AC3E}">
        <p14:creationId xmlns:p14="http://schemas.microsoft.com/office/powerpoint/2010/main" val="1011154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0"/>
                            </p:stCondLst>
                            <p:childTnLst>
                              <p:par>
                                <p:cTn id="2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3000"/>
                            </p:stCondLst>
                            <p:childTnLst>
                              <p:par>
                                <p:cTn id="2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3500"/>
                            </p:stCondLst>
                            <p:childTnLst>
                              <p:par>
                                <p:cTn id="3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7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8" grpId="0"/>
      <p:bldP spid="8" grpId="1"/>
      <p:bldP spid="7" grpId="0"/>
      <p:bldP spid="7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-76200"/>
            <a:ext cx="9144000" cy="838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/>
              <a:t>Okay, so you are willing!</a:t>
            </a: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0" y="457201"/>
            <a:ext cx="9144000" cy="1371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/>
              <a:t>Congratulations, </a:t>
            </a:r>
            <a:r>
              <a:rPr lang="en-US" b="1" dirty="0"/>
              <a:t>i</a:t>
            </a:r>
            <a:r>
              <a:rPr lang="en-US" b="1" dirty="0" smtClean="0"/>
              <a:t>t’s a decision </a:t>
            </a:r>
          </a:p>
          <a:p>
            <a:r>
              <a:rPr lang="en-US" b="1" dirty="0" smtClean="0"/>
              <a:t>you’ll celebrate very soon!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4114800"/>
            <a:ext cx="9144000" cy="2590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/>
              <a:t>Your mind, mood, and body, will </a:t>
            </a:r>
          </a:p>
          <a:p>
            <a:r>
              <a:rPr lang="en-US" b="1" dirty="0" smtClean="0"/>
              <a:t>thank you later too! </a:t>
            </a:r>
          </a:p>
        </p:txBody>
      </p:sp>
      <p:pic>
        <p:nvPicPr>
          <p:cNvPr id="9" name="Picture Placeholder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2400"/>
            <a:ext cx="8794229" cy="5867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9318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9144000" cy="12954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Just getting it all out makes you feel…</a:t>
            </a:r>
            <a:endParaRPr lang="en-US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1295401"/>
            <a:ext cx="9144000" cy="990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 </a:t>
            </a:r>
            <a:r>
              <a:rPr lang="en-US" dirty="0" smtClean="0"/>
              <a:t>a bit lighter, right?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9697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612774"/>
            <a:ext cx="7242570" cy="5635625"/>
          </a:xfrm>
        </p:spPr>
      </p:pic>
    </p:spTree>
    <p:extLst>
      <p:ext uri="{BB962C8B-B14F-4D97-AF65-F5344CB8AC3E}">
        <p14:creationId xmlns:p14="http://schemas.microsoft.com/office/powerpoint/2010/main" val="1938412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actus of knowledge #3.p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038600" y="1447800"/>
            <a:ext cx="609600" cy="60960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0" y="2895600"/>
            <a:ext cx="9144000" cy="8381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So, might you be wondering “why 36?” </a:t>
            </a:r>
          </a:p>
        </p:txBody>
      </p:sp>
      <p:pic>
        <p:nvPicPr>
          <p:cNvPr id="6" name="Picture Placeholder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5" r="5625"/>
          <a:stretch>
            <a:fillRect/>
          </a:stretch>
        </p:blipFill>
        <p:spPr>
          <a:xfrm>
            <a:off x="152400" y="117474"/>
            <a:ext cx="8885768" cy="6664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085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-76200" y="1676400"/>
            <a:ext cx="9296400" cy="14477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“Why this list of 36 items (or more) that </a:t>
            </a:r>
          </a:p>
          <a:p>
            <a:r>
              <a:rPr lang="en-US" dirty="0" smtClean="0"/>
              <a:t>are between me and my wellness,” 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2819400"/>
            <a:ext cx="9144000" cy="15239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“…that stand between me and </a:t>
            </a:r>
          </a:p>
          <a:p>
            <a:r>
              <a:rPr lang="en-US" dirty="0" smtClean="0"/>
              <a:t>my best me right now?” 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4724401"/>
            <a:ext cx="9144000" cy="15239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“Why not list 3 or 13 things</a:t>
            </a:r>
            <a:r>
              <a:rPr lang="en-US" dirty="0"/>
              <a:t> </a:t>
            </a:r>
            <a:r>
              <a:rPr lang="en-US" dirty="0" smtClean="0"/>
              <a:t>or even </a:t>
            </a:r>
          </a:p>
          <a:p>
            <a:r>
              <a:rPr lang="en-US" dirty="0" smtClean="0"/>
              <a:t>300 issues, why 36 challenges?” </a:t>
            </a:r>
          </a:p>
        </p:txBody>
      </p:sp>
    </p:spTree>
    <p:extLst>
      <p:ext uri="{BB962C8B-B14F-4D97-AF65-F5344CB8AC3E}">
        <p14:creationId xmlns:p14="http://schemas.microsoft.com/office/powerpoint/2010/main" val="3983183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33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9144000" cy="990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Well,…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1295401"/>
            <a:ext cx="9144000" cy="990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solidFill>
                  <a:prstClr val="white"/>
                </a:solidFill>
              </a:rPr>
              <a:t>f</a:t>
            </a:r>
            <a:r>
              <a:rPr lang="en-US" b="1" dirty="0" smtClean="0">
                <a:solidFill>
                  <a:prstClr val="white"/>
                </a:solidFill>
              </a:rPr>
              <a:t>irstly,</a:t>
            </a:r>
            <a:endParaRPr lang="en-US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8581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5800" y="612774"/>
            <a:ext cx="7960254" cy="5970190"/>
          </a:xfrm>
        </p:spPr>
      </p:pic>
    </p:spTree>
    <p:extLst>
      <p:ext uri="{BB962C8B-B14F-4D97-AF65-F5344CB8AC3E}">
        <p14:creationId xmlns:p14="http://schemas.microsoft.com/office/powerpoint/2010/main" val="1660503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33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0"/>
            <a:ext cx="9144000" cy="990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300 items would be terrific!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647699"/>
            <a:ext cx="9144000" cy="39243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u="sng" dirty="0" smtClean="0">
                <a:solidFill>
                  <a:prstClr val="white"/>
                </a:solidFill>
              </a:rPr>
              <a:t>But</a:t>
            </a:r>
            <a:r>
              <a:rPr lang="en-US" dirty="0" smtClean="0">
                <a:solidFill>
                  <a:prstClr val="white"/>
                </a:solidFill>
              </a:rPr>
              <a:t> 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you are new to this, </a:t>
            </a:r>
          </a:p>
          <a:p>
            <a:r>
              <a:rPr lang="en-US" u="sng" dirty="0" smtClean="0">
                <a:solidFill>
                  <a:prstClr val="white"/>
                </a:solidFill>
              </a:rPr>
              <a:t>and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we are tackling your obstacle(s)</a:t>
            </a:r>
          </a:p>
          <a:p>
            <a:r>
              <a:rPr lang="en-US" dirty="0">
                <a:solidFill>
                  <a:prstClr val="white"/>
                </a:solidFill>
              </a:rPr>
              <a:t>w</a:t>
            </a:r>
            <a:r>
              <a:rPr lang="en-US" dirty="0" smtClean="0">
                <a:solidFill>
                  <a:prstClr val="white"/>
                </a:solidFill>
              </a:rPr>
              <a:t>orking one-on-one, rather than 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with a small resource group to assist.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4191000"/>
            <a:ext cx="91440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solidFill>
                  <a:prstClr val="white"/>
                </a:solidFill>
              </a:rPr>
              <a:t>So, 36 makes…</a:t>
            </a:r>
            <a:endParaRPr lang="en-US" b="1" dirty="0">
              <a:solidFill>
                <a:prstClr val="white"/>
              </a:solidFill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4953000"/>
            <a:ext cx="9144000" cy="1981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solidFill>
                  <a:prstClr val="white"/>
                </a:solidFill>
              </a:rPr>
              <a:t>a great warm-up target and</a:t>
            </a:r>
          </a:p>
          <a:p>
            <a:r>
              <a:rPr lang="en-US" b="1" dirty="0">
                <a:solidFill>
                  <a:prstClr val="white"/>
                </a:solidFill>
              </a:rPr>
              <a:t>p</a:t>
            </a:r>
            <a:r>
              <a:rPr lang="en-US" b="1" dirty="0" smtClean="0">
                <a:solidFill>
                  <a:prstClr val="white"/>
                </a:solidFill>
              </a:rPr>
              <a:t>rovides you an introductory taste</a:t>
            </a:r>
            <a:r>
              <a:rPr lang="en-US" dirty="0" smtClean="0">
                <a:solidFill>
                  <a:prstClr val="white"/>
                </a:solidFill>
              </a:rPr>
              <a:t> </a:t>
            </a:r>
            <a:r>
              <a:rPr lang="en-US" b="1" dirty="0" smtClean="0">
                <a:solidFill>
                  <a:prstClr val="white"/>
                </a:solidFill>
              </a:rPr>
              <a:t>of </a:t>
            </a:r>
          </a:p>
          <a:p>
            <a:r>
              <a:rPr lang="en-US" b="1" dirty="0">
                <a:solidFill>
                  <a:prstClr val="white"/>
                </a:solidFill>
              </a:rPr>
              <a:t>a</a:t>
            </a:r>
            <a:r>
              <a:rPr lang="en-US" b="1" dirty="0" smtClean="0">
                <a:solidFill>
                  <a:prstClr val="white"/>
                </a:solidFill>
              </a:rPr>
              <a:t>n exceptional facilitative technology.</a:t>
            </a:r>
            <a:endParaRPr lang="en-US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1334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33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0"/>
            <a:ext cx="9144000" cy="8381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solidFill>
                  <a:prstClr val="white"/>
                </a:solidFill>
              </a:rPr>
              <a:t>Also,</a:t>
            </a:r>
            <a:endParaRPr lang="en-US" b="1" dirty="0">
              <a:solidFill>
                <a:prstClr val="white"/>
              </a:solidFill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457200"/>
            <a:ext cx="9144000" cy="13716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prstClr val="white"/>
                </a:solidFill>
              </a:rPr>
              <a:t>o</a:t>
            </a:r>
            <a:r>
              <a:rPr lang="en-US" dirty="0" smtClean="0">
                <a:solidFill>
                  <a:prstClr val="white"/>
                </a:solidFill>
              </a:rPr>
              <a:t>ften, </a:t>
            </a:r>
            <a:r>
              <a:rPr lang="en-US" b="1" dirty="0" smtClean="0">
                <a:solidFill>
                  <a:prstClr val="white"/>
                </a:solidFill>
              </a:rPr>
              <a:t>along the journey towards </a:t>
            </a:r>
            <a:r>
              <a:rPr lang="en-US" dirty="0" smtClean="0">
                <a:solidFill>
                  <a:prstClr val="white"/>
                </a:solidFill>
              </a:rPr>
              <a:t>figuring out </a:t>
            </a:r>
            <a:r>
              <a:rPr lang="en-US" b="1" dirty="0" smtClean="0">
                <a:solidFill>
                  <a:prstClr val="white"/>
                </a:solidFill>
              </a:rPr>
              <a:t>what we do want </a:t>
            </a:r>
            <a:r>
              <a:rPr lang="en-US" dirty="0" smtClean="0">
                <a:solidFill>
                  <a:prstClr val="white"/>
                </a:solidFill>
              </a:rPr>
              <a:t>or 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1981200"/>
            <a:ext cx="9144000" cy="1447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prstClr val="white"/>
                </a:solidFill>
              </a:rPr>
              <a:t>a</a:t>
            </a:r>
            <a:r>
              <a:rPr lang="en-US" dirty="0" smtClean="0">
                <a:solidFill>
                  <a:prstClr val="white"/>
                </a:solidFill>
              </a:rPr>
              <a:t> lot of us are chronically habituated to easily recognize everything: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3048000"/>
            <a:ext cx="9296400" cy="14859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prstClr val="white"/>
                </a:solidFill>
              </a:rPr>
              <a:t>w</a:t>
            </a:r>
            <a:r>
              <a:rPr lang="en-US" dirty="0" smtClean="0">
                <a:solidFill>
                  <a:prstClr val="white"/>
                </a:solidFill>
              </a:rPr>
              <a:t>e want to avoid, that we fear, or 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that we don’t want,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0" y="4191000"/>
            <a:ext cx="9144000" cy="83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that we don’t like, or that we hate,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152400" y="4876800"/>
            <a:ext cx="9144000" cy="83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that is bad, or that is all wrong,  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-152400" y="5372100"/>
            <a:ext cx="9372600" cy="156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prstClr val="white"/>
                </a:solidFill>
              </a:rPr>
              <a:t>a</a:t>
            </a:r>
            <a:r>
              <a:rPr lang="en-US" dirty="0" smtClean="0">
                <a:solidFill>
                  <a:prstClr val="white"/>
                </a:solidFill>
              </a:rPr>
              <a:t>bout the situations, events, 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and circumstances we find ourselves in.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152400" y="1524000"/>
            <a:ext cx="91440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could do better,</a:t>
            </a:r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13" name="Content Placeholder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9" t="20049" b="26651"/>
          <a:stretch/>
        </p:blipFill>
        <p:spPr>
          <a:xfrm>
            <a:off x="2767613" y="2057400"/>
            <a:ext cx="2871187" cy="2362200"/>
          </a:xfrm>
          <a:prstGeom prst="rect">
            <a:avLst/>
          </a:prstGeom>
        </p:spPr>
      </p:pic>
      <p:pic>
        <p:nvPicPr>
          <p:cNvPr id="14" name="Content Placeholder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7356" y="-38100"/>
            <a:ext cx="2204190" cy="2204190"/>
          </a:xfrm>
          <a:prstGeom prst="rect">
            <a:avLst/>
          </a:prstGeom>
        </p:spPr>
      </p:pic>
      <p:pic>
        <p:nvPicPr>
          <p:cNvPr id="15" name="Content Placeholder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800" y="-38100"/>
            <a:ext cx="2095500" cy="2095500"/>
          </a:xfrm>
          <a:prstGeom prst="rect">
            <a:avLst/>
          </a:prstGeom>
        </p:spPr>
      </p:pic>
      <p:pic>
        <p:nvPicPr>
          <p:cNvPr id="16" name="Content Placeholder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800" y="4411345"/>
            <a:ext cx="2421255" cy="2421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714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" presetID="10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1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7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9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1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3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33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0"/>
            <a:ext cx="9144000" cy="8381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So,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5181611"/>
            <a:ext cx="9144000" cy="8381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solidFill>
                  <a:prstClr val="white"/>
                </a:solidFill>
              </a:rPr>
              <a:t>i</a:t>
            </a:r>
            <a:r>
              <a:rPr lang="en-US" b="1" dirty="0" smtClean="0">
                <a:solidFill>
                  <a:prstClr val="white"/>
                </a:solidFill>
              </a:rPr>
              <a:t>t</a:t>
            </a:r>
            <a:r>
              <a:rPr lang="en-US" dirty="0" smtClean="0">
                <a:solidFill>
                  <a:prstClr val="white"/>
                </a:solidFill>
              </a:rPr>
              <a:t>, often </a:t>
            </a:r>
            <a:r>
              <a:rPr lang="en-US" b="1" dirty="0" smtClean="0">
                <a:solidFill>
                  <a:prstClr val="white"/>
                </a:solidFill>
              </a:rPr>
              <a:t>helps</a:t>
            </a:r>
            <a:endParaRPr lang="en-US" b="1" dirty="0">
              <a:solidFill>
                <a:prstClr val="white"/>
              </a:solidFill>
            </a:endParaRP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0" y="5791210"/>
            <a:ext cx="91440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solidFill>
                  <a:prstClr val="white"/>
                </a:solidFill>
              </a:rPr>
              <a:t>t</a:t>
            </a:r>
            <a:r>
              <a:rPr lang="en-US" b="1" dirty="0" smtClean="0">
                <a:solidFill>
                  <a:prstClr val="white"/>
                </a:solidFill>
              </a:rPr>
              <a:t>o</a:t>
            </a:r>
            <a:r>
              <a:rPr lang="en-US" dirty="0" smtClean="0">
                <a:solidFill>
                  <a:prstClr val="white"/>
                </a:solidFill>
              </a:rPr>
              <a:t> </a:t>
            </a:r>
            <a:r>
              <a:rPr lang="en-US" b="1" dirty="0" smtClean="0">
                <a:solidFill>
                  <a:prstClr val="white"/>
                </a:solidFill>
              </a:rPr>
              <a:t>first</a:t>
            </a:r>
            <a:r>
              <a:rPr lang="en-US" dirty="0" smtClean="0">
                <a:solidFill>
                  <a:prstClr val="white"/>
                </a:solidFill>
              </a:rPr>
              <a:t> </a:t>
            </a:r>
            <a:r>
              <a:rPr lang="en-US" b="1" u="sng" dirty="0" smtClean="0">
                <a:solidFill>
                  <a:prstClr val="white"/>
                </a:solidFill>
              </a:rPr>
              <a:t>clear all that reactive stuff</a:t>
            </a:r>
            <a:r>
              <a:rPr lang="en-US" b="1" dirty="0">
                <a:solidFill>
                  <a:prstClr val="white"/>
                </a:solidFill>
              </a:rPr>
              <a:t>.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0" y="1219200"/>
            <a:ext cx="91440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prstClr val="white"/>
                </a:solidFill>
              </a:rPr>
              <a:t>i</a:t>
            </a:r>
            <a:r>
              <a:rPr lang="en-US" dirty="0" smtClean="0">
                <a:solidFill>
                  <a:prstClr val="white"/>
                </a:solidFill>
              </a:rPr>
              <a:t>n working virtually,  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76200" y="1828800"/>
            <a:ext cx="9144000" cy="266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rather than with the benefits of working together </a:t>
            </a:r>
            <a:r>
              <a:rPr lang="en-US" dirty="0">
                <a:solidFill>
                  <a:prstClr val="white"/>
                </a:solidFill>
              </a:rPr>
              <a:t>with an experienced </a:t>
            </a:r>
            <a:r>
              <a:rPr lang="en-US" dirty="0" smtClean="0">
                <a:solidFill>
                  <a:prstClr val="white"/>
                </a:solidFill>
              </a:rPr>
              <a:t>facilitator directly and personally, …  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5" name="Title 1"/>
          <p:cNvSpPr txBox="1">
            <a:spLocks/>
          </p:cNvSpPr>
          <p:nvPr/>
        </p:nvSpPr>
        <p:spPr>
          <a:xfrm>
            <a:off x="0" y="533400"/>
            <a:ext cx="9144000" cy="83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as </a:t>
            </a:r>
            <a:r>
              <a:rPr lang="en-US" b="1" dirty="0" smtClean="0">
                <a:solidFill>
                  <a:prstClr val="white"/>
                </a:solidFill>
              </a:rPr>
              <a:t>a novice to</a:t>
            </a:r>
            <a:r>
              <a:rPr lang="en-US" dirty="0" smtClean="0">
                <a:solidFill>
                  <a:prstClr val="white"/>
                </a:solidFill>
              </a:rPr>
              <a:t> this facilitative process…  </a:t>
            </a: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1825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8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33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22" b="24922"/>
          <a:stretch>
            <a:fillRect/>
          </a:stretch>
        </p:blipFill>
        <p:spPr>
          <a:xfrm>
            <a:off x="838201" y="612774"/>
            <a:ext cx="7350654" cy="5512990"/>
          </a:xfrm>
        </p:spPr>
      </p:pic>
    </p:spTree>
    <p:extLst>
      <p:ext uri="{BB962C8B-B14F-4D97-AF65-F5344CB8AC3E}">
        <p14:creationId xmlns:p14="http://schemas.microsoft.com/office/powerpoint/2010/main" val="4058126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33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0" y="0"/>
            <a:ext cx="9144000" cy="2362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The negative stuff that keeps us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 stuck where we are (or repeating ourselves endlessly):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2057400"/>
            <a:ext cx="9144000" cy="25527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i="1" dirty="0">
                <a:solidFill>
                  <a:prstClr val="white"/>
                </a:solidFill>
              </a:rPr>
              <a:t>c</a:t>
            </a:r>
            <a:r>
              <a:rPr lang="en-US" i="1" dirty="0" smtClean="0">
                <a:solidFill>
                  <a:prstClr val="white"/>
                </a:solidFill>
              </a:rPr>
              <a:t>learing out this stuff</a:t>
            </a:r>
            <a:r>
              <a:rPr lang="en-US" dirty="0" smtClean="0">
                <a:solidFill>
                  <a:prstClr val="white"/>
                </a:solidFill>
              </a:rPr>
              <a:t>, makes way </a:t>
            </a:r>
            <a:r>
              <a:rPr lang="en-US" b="1" dirty="0" smtClean="0">
                <a:solidFill>
                  <a:prstClr val="white"/>
                </a:solidFill>
              </a:rPr>
              <a:t>to </a:t>
            </a:r>
          </a:p>
          <a:p>
            <a:r>
              <a:rPr lang="en-US" b="1" dirty="0" smtClean="0">
                <a:solidFill>
                  <a:prstClr val="white"/>
                </a:solidFill>
              </a:rPr>
              <a:t>reach for the proactive, positive stuff</a:t>
            </a:r>
            <a:r>
              <a:rPr lang="en-US" dirty="0" smtClean="0">
                <a:solidFill>
                  <a:prstClr val="white"/>
                </a:solidFill>
              </a:rPr>
              <a:t>, the stuff…</a:t>
            </a:r>
            <a:endParaRPr lang="en-US" b="1" dirty="0">
              <a:solidFill>
                <a:prstClr val="white"/>
              </a:solidFill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0" y="4191000"/>
            <a:ext cx="9144000" cy="83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solidFill>
                  <a:prstClr val="white"/>
                </a:solidFill>
              </a:rPr>
              <a:t>that allows us to create</a:t>
            </a:r>
            <a:r>
              <a:rPr lang="en-US" dirty="0" smtClean="0">
                <a:solidFill>
                  <a:prstClr val="white"/>
                </a:solidFill>
              </a:rPr>
              <a:t> something</a:t>
            </a:r>
            <a:endParaRPr lang="en-US" b="1" dirty="0">
              <a:solidFill>
                <a:prstClr val="white"/>
              </a:solidFill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-152400" y="4876800"/>
            <a:ext cx="9372600" cy="83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prstClr val="white"/>
                </a:solidFill>
              </a:rPr>
              <a:t>d</a:t>
            </a:r>
            <a:r>
              <a:rPr lang="en-US" dirty="0" smtClean="0">
                <a:solidFill>
                  <a:prstClr val="white"/>
                </a:solidFill>
              </a:rPr>
              <a:t>ifferent or new; the results, outcomes, 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-152400" y="5372100"/>
            <a:ext cx="9372600" cy="156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prstClr val="white"/>
                </a:solidFill>
              </a:rPr>
              <a:t>a</a:t>
            </a:r>
            <a:r>
              <a:rPr lang="en-US" dirty="0" smtClean="0">
                <a:solidFill>
                  <a:prstClr val="white"/>
                </a:solidFill>
              </a:rPr>
              <a:t>nd experiences we want; from our 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situations, events, and circumstances.</a:t>
            </a: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103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33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-152400"/>
            <a:ext cx="9144000" cy="990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solidFill>
                  <a:prstClr val="white"/>
                </a:solidFill>
              </a:rPr>
              <a:t>Thirdly</a:t>
            </a:r>
            <a:r>
              <a:rPr lang="en-US" dirty="0" smtClean="0">
                <a:solidFill>
                  <a:prstClr val="white"/>
                </a:solidFill>
              </a:rPr>
              <a:t>,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0" y="381000"/>
            <a:ext cx="9144000" cy="8381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when addressing any challenge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914400"/>
            <a:ext cx="9144000" cy="266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solidFill>
                  <a:prstClr val="white"/>
                </a:solidFill>
              </a:rPr>
              <a:t>i</a:t>
            </a:r>
            <a:r>
              <a:rPr lang="en-US" b="1" dirty="0" smtClean="0">
                <a:solidFill>
                  <a:prstClr val="white"/>
                </a:solidFill>
              </a:rPr>
              <a:t>t is always wise </a:t>
            </a:r>
            <a:r>
              <a:rPr lang="en-US" dirty="0" smtClean="0">
                <a:solidFill>
                  <a:prstClr val="white"/>
                </a:solidFill>
              </a:rPr>
              <a:t>and prudent </a:t>
            </a:r>
          </a:p>
          <a:p>
            <a:r>
              <a:rPr lang="en-US" b="1" dirty="0" smtClean="0">
                <a:solidFill>
                  <a:prstClr val="white"/>
                </a:solidFill>
              </a:rPr>
              <a:t>to become as </a:t>
            </a:r>
            <a:r>
              <a:rPr lang="en-US" dirty="0" smtClean="0">
                <a:solidFill>
                  <a:prstClr val="white"/>
                </a:solidFill>
              </a:rPr>
              <a:t>knowledgeable and </a:t>
            </a:r>
            <a:r>
              <a:rPr lang="en-US" b="1" u="sng" dirty="0" smtClean="0">
                <a:solidFill>
                  <a:prstClr val="white"/>
                </a:solidFill>
              </a:rPr>
              <a:t>deliberately aware</a:t>
            </a:r>
            <a:r>
              <a:rPr lang="en-US" b="1" dirty="0" smtClean="0">
                <a:solidFill>
                  <a:prstClr val="white"/>
                </a:solidFill>
              </a:rPr>
              <a:t> </a:t>
            </a:r>
            <a:r>
              <a:rPr lang="en-US" dirty="0" smtClean="0">
                <a:solidFill>
                  <a:prstClr val="white"/>
                </a:solidFill>
              </a:rPr>
              <a:t>of all the components </a:t>
            </a:r>
            <a:r>
              <a:rPr lang="en-US" b="1" dirty="0" smtClean="0">
                <a:solidFill>
                  <a:prstClr val="white"/>
                </a:solidFill>
              </a:rPr>
              <a:t>of that challenge</a:t>
            </a:r>
            <a:r>
              <a:rPr lang="en-US" dirty="0" smtClean="0">
                <a:solidFill>
                  <a:prstClr val="white"/>
                </a:solidFill>
              </a:rPr>
              <a:t>.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3429000"/>
            <a:ext cx="9144000" cy="3505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We do this,  by…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en-US" b="1" dirty="0" smtClean="0">
                <a:solidFill>
                  <a:prstClr val="white"/>
                </a:solidFill>
              </a:rPr>
              <a:t>deferring judgment 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(on what arises in your mind), and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en-US" b="1" dirty="0" smtClean="0">
                <a:solidFill>
                  <a:prstClr val="white"/>
                </a:solidFill>
              </a:rPr>
              <a:t>striving for a high quantity 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(of clues or possibilities)</a:t>
            </a:r>
          </a:p>
        </p:txBody>
      </p:sp>
      <p:pic>
        <p:nvPicPr>
          <p:cNvPr id="7" name="Picture Placeholder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" y="0"/>
            <a:ext cx="5388218" cy="6855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4696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4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4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  <p:bldP spid="6" grpId="0"/>
      <p:bldP spid="6" grpId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33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-76200"/>
            <a:ext cx="9144000" cy="2590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solidFill>
                  <a:prstClr val="white"/>
                </a:solidFill>
              </a:rPr>
              <a:t>Now back to your </a:t>
            </a:r>
          </a:p>
          <a:p>
            <a:r>
              <a:rPr lang="en-US" b="1" dirty="0" smtClean="0">
                <a:solidFill>
                  <a:prstClr val="white"/>
                </a:solidFill>
              </a:rPr>
              <a:t>36 exactly, nearly 36, or more than 36,  </a:t>
            </a:r>
          </a:p>
          <a:p>
            <a:r>
              <a:rPr lang="en-US" b="1" dirty="0" smtClean="0">
                <a:solidFill>
                  <a:prstClr val="white"/>
                </a:solidFill>
              </a:rPr>
              <a:t>Bothersome issues or challenges 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that are:</a:t>
            </a: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0" y="2133600"/>
            <a:ext cx="9144000" cy="381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bugging, irritating, debilitating, draining, or distracting you 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from your wellness, 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your best you, wherever you may be, physically or mentally/emotionally, right now.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5486400"/>
            <a:ext cx="91440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solidFill>
                  <a:prstClr val="white"/>
                </a:solidFill>
              </a:rPr>
              <a:t>How many of these have you shaken down &amp; caught hold of?</a:t>
            </a:r>
          </a:p>
        </p:txBody>
      </p:sp>
      <p:pic>
        <p:nvPicPr>
          <p:cNvPr id="6" name="Picture Placeholder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60" r="2275" b="39690"/>
          <a:stretch/>
        </p:blipFill>
        <p:spPr>
          <a:xfrm>
            <a:off x="55563" y="1975338"/>
            <a:ext cx="8936037" cy="3739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253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6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5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33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4343400"/>
            <a:ext cx="9144000" cy="2514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b="1" dirty="0" smtClean="0">
                <a:solidFill>
                  <a:prstClr val="white"/>
                </a:solidFill>
              </a:rPr>
              <a:t>Everyone’s, creative flow, </a:t>
            </a:r>
          </a:p>
          <a:p>
            <a:pPr algn="r"/>
            <a:r>
              <a:rPr lang="en-US" b="1" dirty="0" smtClean="0">
                <a:solidFill>
                  <a:prstClr val="white"/>
                </a:solidFill>
              </a:rPr>
              <a:t>flows differently.</a:t>
            </a:r>
            <a:r>
              <a:rPr lang="en-US" dirty="0" smtClean="0">
                <a:solidFill>
                  <a:prstClr val="white"/>
                </a:solidFill>
              </a:rPr>
              <a:t>  </a:t>
            </a:r>
          </a:p>
          <a:p>
            <a:pPr algn="r"/>
            <a:r>
              <a:rPr lang="en-US" dirty="0" smtClean="0">
                <a:solidFill>
                  <a:prstClr val="white"/>
                </a:solidFill>
              </a:rPr>
              <a:t>Either state is okay.</a:t>
            </a:r>
          </a:p>
          <a:p>
            <a:pPr algn="r"/>
            <a:r>
              <a:rPr lang="en-US" dirty="0">
                <a:solidFill>
                  <a:prstClr val="white"/>
                </a:solidFill>
              </a:rPr>
              <a:t>Even if you’re somewhere in between.</a:t>
            </a:r>
            <a:endParaRPr lang="en-US" dirty="0" smtClean="0">
              <a:solidFill>
                <a:prstClr val="white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-76200"/>
            <a:ext cx="91440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u="sng" dirty="0" smtClean="0">
                <a:solidFill>
                  <a:prstClr val="white"/>
                </a:solidFill>
              </a:rPr>
              <a:t>Perhaps</a:t>
            </a:r>
            <a:r>
              <a:rPr lang="en-US" dirty="0" smtClean="0">
                <a:solidFill>
                  <a:prstClr val="white"/>
                </a:solidFill>
              </a:rPr>
              <a:t>, you need a bit more time to stretch and reach 36 items on your list.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1219200"/>
            <a:ext cx="8991600" cy="3352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u="sng" dirty="0" smtClean="0">
                <a:solidFill>
                  <a:prstClr val="white"/>
                </a:solidFill>
              </a:rPr>
              <a:t>Or maybe</a:t>
            </a:r>
            <a:r>
              <a:rPr lang="en-US" dirty="0" smtClean="0">
                <a:solidFill>
                  <a:prstClr val="white"/>
                </a:solidFill>
              </a:rPr>
              <a:t>, it feels like the 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popped-corn-kernel-faucet of clues, thoughts, feelings, and thoughts going off 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in your brain won’t ever stop and you’re well over 36 items.</a:t>
            </a:r>
          </a:p>
        </p:txBody>
      </p:sp>
      <p:pic>
        <p:nvPicPr>
          <p:cNvPr id="6" name="Picture Placeholder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367" y="1371600"/>
            <a:ext cx="4527833" cy="3020913"/>
          </a:xfrm>
          <a:prstGeom prst="rect">
            <a:avLst/>
          </a:prstGeom>
        </p:spPr>
      </p:pic>
      <p:pic>
        <p:nvPicPr>
          <p:cNvPr id="8" name="Content Placeholder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3559" y="1300877"/>
            <a:ext cx="4358041" cy="3118723"/>
          </a:xfrm>
          <a:prstGeom prst="rect">
            <a:avLst/>
          </a:prstGeom>
        </p:spPr>
      </p:pic>
      <p:pic>
        <p:nvPicPr>
          <p:cNvPr id="9" name="Content Placeholder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76200"/>
            <a:ext cx="8915400" cy="6686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0460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8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4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4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33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-76200" y="-76200"/>
            <a:ext cx="9220200" cy="5029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dirty="0" smtClean="0">
                <a:solidFill>
                  <a:prstClr val="white"/>
                </a:solidFill>
              </a:rPr>
              <a:t>While  </a:t>
            </a:r>
            <a:r>
              <a:rPr lang="en-US" dirty="0">
                <a:solidFill>
                  <a:prstClr val="white"/>
                </a:solidFill>
              </a:rPr>
              <a:t>you write </a:t>
            </a:r>
            <a:endParaRPr lang="en-US" dirty="0" smtClean="0">
              <a:solidFill>
                <a:prstClr val="white"/>
              </a:solidFill>
            </a:endParaRPr>
          </a:p>
          <a:p>
            <a:pPr algn="r"/>
            <a:r>
              <a:rPr lang="en-US" dirty="0" smtClean="0">
                <a:solidFill>
                  <a:prstClr val="white"/>
                </a:solidFill>
              </a:rPr>
              <a:t>for a </a:t>
            </a:r>
            <a:r>
              <a:rPr lang="en-US" dirty="0">
                <a:solidFill>
                  <a:prstClr val="white"/>
                </a:solidFill>
              </a:rPr>
              <a:t>few </a:t>
            </a:r>
            <a:r>
              <a:rPr lang="en-US" dirty="0" smtClean="0">
                <a:solidFill>
                  <a:prstClr val="white"/>
                </a:solidFill>
              </a:rPr>
              <a:t>moments more,</a:t>
            </a:r>
            <a:endParaRPr lang="en-US" dirty="0">
              <a:solidFill>
                <a:prstClr val="white"/>
              </a:solidFill>
            </a:endParaRPr>
          </a:p>
          <a:p>
            <a:pPr algn="r"/>
            <a:r>
              <a:rPr lang="en-US" dirty="0">
                <a:solidFill>
                  <a:prstClr val="white"/>
                </a:solidFill>
              </a:rPr>
              <a:t>j</a:t>
            </a:r>
            <a:r>
              <a:rPr lang="en-US" dirty="0" smtClean="0">
                <a:solidFill>
                  <a:prstClr val="white"/>
                </a:solidFill>
              </a:rPr>
              <a:t>ust yield to the process, pace yourself.</a:t>
            </a:r>
          </a:p>
          <a:p>
            <a:pPr algn="r"/>
            <a:r>
              <a:rPr lang="en-US" u="sng" dirty="0" smtClean="0">
                <a:solidFill>
                  <a:prstClr val="white"/>
                </a:solidFill>
              </a:rPr>
              <a:t>MOST ESPECIALLY IF</a:t>
            </a:r>
            <a:r>
              <a:rPr lang="en-US" dirty="0" smtClean="0">
                <a:solidFill>
                  <a:prstClr val="white"/>
                </a:solidFill>
              </a:rPr>
              <a:t> </a:t>
            </a:r>
          </a:p>
          <a:p>
            <a:pPr algn="r"/>
            <a:r>
              <a:rPr lang="en-US" dirty="0" smtClean="0">
                <a:solidFill>
                  <a:prstClr val="white"/>
                </a:solidFill>
              </a:rPr>
              <a:t>the active onslaught of doubts,   </a:t>
            </a:r>
          </a:p>
          <a:p>
            <a:pPr algn="r"/>
            <a:r>
              <a:rPr lang="en-US" dirty="0" smtClean="0">
                <a:solidFill>
                  <a:prstClr val="white"/>
                </a:solidFill>
              </a:rPr>
              <a:t>&amp; negatives that you  don’t want, </a:t>
            </a:r>
          </a:p>
          <a:p>
            <a:pPr algn="r"/>
            <a:r>
              <a:rPr lang="en-US" dirty="0" smtClean="0">
                <a:solidFill>
                  <a:prstClr val="white"/>
                </a:solidFill>
              </a:rPr>
              <a:t>are beginning to feel unbearable. </a:t>
            </a:r>
          </a:p>
          <a:p>
            <a:pPr algn="r"/>
            <a:r>
              <a:rPr lang="en-US" b="1" dirty="0" smtClean="0">
                <a:solidFill>
                  <a:prstClr val="white"/>
                </a:solidFill>
              </a:rPr>
              <a:t>PUSH THROUGH this </a:t>
            </a:r>
            <a:r>
              <a:rPr lang="en-US" dirty="0" smtClean="0">
                <a:solidFill>
                  <a:prstClr val="white"/>
                </a:solidFill>
              </a:rPr>
              <a:t>and continue to: 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301240" y="4724400"/>
            <a:ext cx="5029200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 algn="l">
              <a:buFont typeface="Arial" pitchFamily="34" charset="0"/>
              <a:buChar char="•"/>
            </a:pPr>
            <a:r>
              <a:rPr lang="en-US" b="1" dirty="0" smtClean="0">
                <a:solidFill>
                  <a:prstClr val="white"/>
                </a:solidFill>
              </a:rPr>
              <a:t>defer judgment, 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2301240" y="5181600"/>
            <a:ext cx="5029200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 algn="l">
              <a:buFont typeface="Arial" pitchFamily="34" charset="0"/>
              <a:buChar char="•"/>
            </a:pPr>
            <a:r>
              <a:rPr lang="en-US" b="1" dirty="0">
                <a:solidFill>
                  <a:prstClr val="white"/>
                </a:solidFill>
              </a:rPr>
              <a:t>s</a:t>
            </a:r>
            <a:r>
              <a:rPr lang="en-US" b="1" dirty="0" smtClean="0">
                <a:solidFill>
                  <a:prstClr val="white"/>
                </a:solidFill>
              </a:rPr>
              <a:t>trive for quantity 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-76200" y="5636941"/>
            <a:ext cx="9220200" cy="13734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b="1" dirty="0" smtClean="0">
                <a:solidFill>
                  <a:prstClr val="white"/>
                </a:solidFill>
              </a:rPr>
              <a:t>WE’LL BREAKTHROUGH </a:t>
            </a:r>
            <a:r>
              <a:rPr lang="en-US" dirty="0" smtClean="0">
                <a:solidFill>
                  <a:prstClr val="white"/>
                </a:solidFill>
              </a:rPr>
              <a:t>those negatives </a:t>
            </a:r>
          </a:p>
          <a:p>
            <a:pPr algn="r"/>
            <a:r>
              <a:rPr lang="en-US" b="1" dirty="0" smtClean="0">
                <a:solidFill>
                  <a:prstClr val="white"/>
                </a:solidFill>
              </a:rPr>
              <a:t>to reach your positive targets in no time!</a:t>
            </a:r>
            <a:r>
              <a:rPr lang="en-US" dirty="0" smtClean="0">
                <a:solidFill>
                  <a:prstClr val="white"/>
                </a:solidFill>
              </a:rPr>
              <a:t> </a:t>
            </a:r>
          </a:p>
        </p:txBody>
      </p:sp>
      <p:pic>
        <p:nvPicPr>
          <p:cNvPr id="8" name="Content Placeholder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76201"/>
            <a:ext cx="6395803" cy="4267200"/>
          </a:xfrm>
          <a:prstGeom prst="rect">
            <a:avLst/>
          </a:prstGeom>
        </p:spPr>
      </p:pic>
      <p:pic>
        <p:nvPicPr>
          <p:cNvPr id="9" name="Picture Placeholder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8200" y="95250"/>
            <a:ext cx="7696200" cy="577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6288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4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33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2819400"/>
            <a:ext cx="9058940" cy="106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All done?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4800600"/>
            <a:ext cx="9144000" cy="1981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 smtClean="0">
              <a:solidFill>
                <a:prstClr val="white"/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4038600"/>
            <a:ext cx="3124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 smtClean="0">
                <a:solidFill>
                  <a:prstClr val="white"/>
                </a:solidFill>
              </a:rPr>
              <a:t>No.</a:t>
            </a:r>
          </a:p>
          <a:p>
            <a:pPr algn="l"/>
            <a:r>
              <a:rPr lang="en-US" dirty="0" smtClean="0">
                <a:solidFill>
                  <a:prstClr val="white"/>
                </a:solidFill>
                <a:hlinkClick r:id="rId3" action="ppaction://hlinkpres?slideindex=1&amp;slidetitle="/>
              </a:rPr>
              <a:t>[click here]</a:t>
            </a:r>
            <a:endParaRPr lang="en-US" dirty="0" smtClean="0">
              <a:solidFill>
                <a:prstClr val="white"/>
              </a:solidFill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6019800" y="3962400"/>
            <a:ext cx="3124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dirty="0" smtClean="0">
                <a:solidFill>
                  <a:prstClr val="white"/>
                </a:solidFill>
              </a:rPr>
              <a:t>Yes.</a:t>
            </a:r>
          </a:p>
          <a:p>
            <a:pPr algn="r"/>
            <a:r>
              <a:rPr lang="en-US" dirty="0" smtClean="0">
                <a:solidFill>
                  <a:prstClr val="white"/>
                </a:solidFill>
                <a:hlinkClick r:id="rId4" action="ppaction://hlinksldjump"/>
              </a:rPr>
              <a:t>[click here]</a:t>
            </a:r>
            <a:endParaRPr lang="en-US" dirty="0" smtClean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7196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45" b="13145"/>
          <a:stretch>
            <a:fillRect/>
          </a:stretch>
        </p:blipFill>
        <p:spPr>
          <a:xfrm>
            <a:off x="685800" y="612775"/>
            <a:ext cx="7391400" cy="5543550"/>
          </a:xfrm>
        </p:spPr>
      </p:pic>
    </p:spTree>
    <p:extLst>
      <p:ext uri="{BB962C8B-B14F-4D97-AF65-F5344CB8AC3E}">
        <p14:creationId xmlns:p14="http://schemas.microsoft.com/office/powerpoint/2010/main" val="1180670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0" y="22098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You’re almost ready for the best part of this process.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4800600"/>
            <a:ext cx="9144000" cy="1981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 smtClean="0">
              <a:solidFill>
                <a:prstClr val="white"/>
              </a:solidFill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85060" y="914400"/>
            <a:ext cx="9058940" cy="1828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Lovely!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37338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Well, maybe, at least, </a:t>
            </a:r>
          </a:p>
          <a:p>
            <a:r>
              <a:rPr lang="en-US" dirty="0">
                <a:solidFill>
                  <a:prstClr val="white"/>
                </a:solidFill>
              </a:rPr>
              <a:t>i</a:t>
            </a:r>
            <a:r>
              <a:rPr lang="en-US" dirty="0" smtClean="0">
                <a:solidFill>
                  <a:prstClr val="white"/>
                </a:solidFill>
              </a:rPr>
              <a:t>t’s one of the most fun parts!</a:t>
            </a:r>
          </a:p>
        </p:txBody>
      </p:sp>
    </p:spTree>
    <p:extLst>
      <p:ext uri="{BB962C8B-B14F-4D97-AF65-F5344CB8AC3E}">
        <p14:creationId xmlns:p14="http://schemas.microsoft.com/office/powerpoint/2010/main" val="359772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-76200" y="1524000"/>
            <a:ext cx="9296400" cy="3962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u="sng" dirty="0" smtClean="0">
                <a:solidFill>
                  <a:prstClr val="white"/>
                </a:solidFill>
              </a:rPr>
              <a:t>I can empathize though</a:t>
            </a:r>
            <a:r>
              <a:rPr lang="en-US" dirty="0" smtClean="0">
                <a:solidFill>
                  <a:prstClr val="white"/>
                </a:solidFill>
              </a:rPr>
              <a:t>, 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with </a:t>
            </a:r>
            <a:r>
              <a:rPr lang="en-US" b="1" dirty="0" smtClean="0">
                <a:solidFill>
                  <a:prstClr val="white"/>
                </a:solidFill>
              </a:rPr>
              <a:t>how much you would love </a:t>
            </a:r>
          </a:p>
          <a:p>
            <a:r>
              <a:rPr lang="en-US" b="1" dirty="0" smtClean="0">
                <a:solidFill>
                  <a:prstClr val="white"/>
                </a:solidFill>
              </a:rPr>
              <a:t>to see </a:t>
            </a:r>
            <a:r>
              <a:rPr lang="en-US" b="1" dirty="0">
                <a:solidFill>
                  <a:prstClr val="white"/>
                </a:solidFill>
              </a:rPr>
              <a:t>disintegrate into </a:t>
            </a:r>
            <a:r>
              <a:rPr lang="en-US" b="1" dirty="0" smtClean="0">
                <a:solidFill>
                  <a:prstClr val="white"/>
                </a:solidFill>
              </a:rPr>
              <a:t>flames</a:t>
            </a:r>
          </a:p>
          <a:p>
            <a:r>
              <a:rPr lang="en-US" b="1" dirty="0" smtClean="0">
                <a:solidFill>
                  <a:prstClr val="white"/>
                </a:solidFill>
              </a:rPr>
              <a:t>all </a:t>
            </a:r>
            <a:r>
              <a:rPr lang="en-US" b="1" dirty="0">
                <a:solidFill>
                  <a:prstClr val="white"/>
                </a:solidFill>
              </a:rPr>
              <a:t>of </a:t>
            </a:r>
            <a:r>
              <a:rPr lang="en-US" b="1" dirty="0" smtClean="0">
                <a:solidFill>
                  <a:prstClr val="white"/>
                </a:solidFill>
              </a:rPr>
              <a:t>the difficulties</a:t>
            </a:r>
            <a:r>
              <a:rPr lang="en-US" dirty="0">
                <a:solidFill>
                  <a:prstClr val="white"/>
                </a:solidFill>
              </a:rPr>
              <a:t>, complications</a:t>
            </a:r>
            <a:r>
              <a:rPr lang="en-US" dirty="0" smtClean="0">
                <a:solidFill>
                  <a:prstClr val="white"/>
                </a:solidFill>
              </a:rPr>
              <a:t>, 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obstructions, and obstacles, </a:t>
            </a:r>
          </a:p>
          <a:p>
            <a:r>
              <a:rPr lang="en-US" dirty="0">
                <a:solidFill>
                  <a:prstClr val="white"/>
                </a:solidFill>
              </a:rPr>
              <a:t>i</a:t>
            </a:r>
            <a:r>
              <a:rPr lang="en-US" dirty="0" smtClean="0">
                <a:solidFill>
                  <a:prstClr val="white"/>
                </a:solidFill>
              </a:rPr>
              <a:t>t has </a:t>
            </a:r>
            <a:r>
              <a:rPr lang="en-US" b="1" dirty="0" smtClean="0">
                <a:solidFill>
                  <a:prstClr val="white"/>
                </a:solidFill>
              </a:rPr>
              <a:t>revealed.</a:t>
            </a:r>
            <a:r>
              <a:rPr lang="en-US" dirty="0" smtClean="0">
                <a:solidFill>
                  <a:prstClr val="white"/>
                </a:solidFill>
              </a:rPr>
              <a:t> 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51816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So </a:t>
            </a:r>
            <a:r>
              <a:rPr lang="en-US" b="1" dirty="0" smtClean="0">
                <a:solidFill>
                  <a:prstClr val="white"/>
                </a:solidFill>
              </a:rPr>
              <a:t>hold on to that drive</a:t>
            </a:r>
            <a:r>
              <a:rPr lang="en-US" dirty="0" smtClean="0">
                <a:solidFill>
                  <a:prstClr val="white"/>
                </a:solidFill>
              </a:rPr>
              <a:t>, and </a:t>
            </a:r>
          </a:p>
          <a:p>
            <a:r>
              <a:rPr lang="en-US" b="1" dirty="0" smtClean="0">
                <a:solidFill>
                  <a:prstClr val="white"/>
                </a:solidFill>
              </a:rPr>
              <a:t>Your </a:t>
            </a:r>
            <a:r>
              <a:rPr lang="en-US" b="1" dirty="0" err="1" smtClean="0">
                <a:solidFill>
                  <a:prstClr val="white"/>
                </a:solidFill>
              </a:rPr>
              <a:t>firery</a:t>
            </a:r>
            <a:r>
              <a:rPr lang="en-US" b="1" dirty="0" smtClean="0">
                <a:solidFill>
                  <a:prstClr val="white"/>
                </a:solidFill>
              </a:rPr>
              <a:t> passion for a clean slate!</a:t>
            </a:r>
            <a:r>
              <a:rPr lang="en-US" dirty="0" smtClean="0">
                <a:solidFill>
                  <a:prstClr val="white"/>
                </a:solidFill>
              </a:rPr>
              <a:t> </a:t>
            </a:r>
          </a:p>
        </p:txBody>
      </p:sp>
      <p:pic>
        <p:nvPicPr>
          <p:cNvPr id="9" name="Picture Placeholder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223" b="23223"/>
          <a:stretch>
            <a:fillRect/>
          </a:stretch>
        </p:blipFill>
        <p:spPr>
          <a:xfrm>
            <a:off x="207433" y="231775"/>
            <a:ext cx="8631767" cy="6473825"/>
          </a:xfrm>
          <a:prstGeom prst="rect">
            <a:avLst/>
          </a:prstGeom>
        </p:spPr>
      </p:pic>
      <p:sp>
        <p:nvSpPr>
          <p:cNvPr id="10" name="Title 1"/>
          <p:cNvSpPr txBox="1">
            <a:spLocks/>
          </p:cNvSpPr>
          <p:nvPr/>
        </p:nvSpPr>
        <p:spPr>
          <a:xfrm>
            <a:off x="-152400" y="4800600"/>
            <a:ext cx="91440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Setting a match to your list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(or the real things they represent)!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0" y="5867400"/>
            <a:ext cx="91440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u="sng" dirty="0" smtClean="0">
                <a:solidFill>
                  <a:prstClr val="white"/>
                </a:solidFill>
              </a:rPr>
              <a:t>No</a:t>
            </a:r>
            <a:r>
              <a:rPr lang="en-US" dirty="0" smtClean="0">
                <a:solidFill>
                  <a:prstClr val="white"/>
                </a:solidFill>
              </a:rPr>
              <a:t>, This is not the next step.</a:t>
            </a:r>
          </a:p>
        </p:txBody>
      </p:sp>
    </p:spTree>
    <p:extLst>
      <p:ext uri="{BB962C8B-B14F-4D97-AF65-F5344CB8AC3E}">
        <p14:creationId xmlns:p14="http://schemas.microsoft.com/office/powerpoint/2010/main" val="3256740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6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5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2590800"/>
            <a:ext cx="91440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It will serve you well.</a:t>
            </a:r>
          </a:p>
        </p:txBody>
      </p:sp>
      <p:pic>
        <p:nvPicPr>
          <p:cNvPr id="3" name="Picture Placeholder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6" r="5506"/>
          <a:stretch>
            <a:fillRect/>
          </a:stretch>
        </p:blipFill>
        <p:spPr>
          <a:xfrm>
            <a:off x="533400" y="585391"/>
            <a:ext cx="7957079" cy="5967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1023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6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0"/>
            <a:ext cx="91440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prstClr val="white"/>
                </a:solidFill>
              </a:rPr>
              <a:t>C</a:t>
            </a:r>
            <a:r>
              <a:rPr lang="en-US" dirty="0" smtClean="0">
                <a:solidFill>
                  <a:prstClr val="white"/>
                </a:solidFill>
              </a:rPr>
              <a:t>uriosity is a powerfully passionate 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force to be reckoned with.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1828800"/>
            <a:ext cx="9144000" cy="2743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So I trust that your curiosity along with </a:t>
            </a:r>
          </a:p>
          <a:p>
            <a:r>
              <a:rPr lang="en-US" dirty="0">
                <a:solidFill>
                  <a:prstClr val="white"/>
                </a:solidFill>
              </a:rPr>
              <a:t>y</a:t>
            </a:r>
            <a:r>
              <a:rPr lang="en-US" dirty="0" smtClean="0">
                <a:solidFill>
                  <a:prstClr val="white"/>
                </a:solidFill>
              </a:rPr>
              <a:t>our willingness and motivation 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to own and tackle your challenge is 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just as powerful.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990600"/>
            <a:ext cx="91440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Many a creative spark began here.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0" y="5105400"/>
            <a:ext cx="9144000" cy="190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b="1" dirty="0" smtClean="0">
                <a:solidFill>
                  <a:prstClr val="white"/>
                </a:solidFill>
              </a:rPr>
              <a:t>TRUE Ownership</a:t>
            </a:r>
            <a:r>
              <a:rPr lang="en-US" dirty="0" smtClean="0">
                <a:solidFill>
                  <a:prstClr val="white"/>
                </a:solidFill>
              </a:rPr>
              <a:t> </a:t>
            </a:r>
          </a:p>
          <a:p>
            <a:pPr algn="r"/>
            <a:r>
              <a:rPr lang="en-US" b="1" dirty="0">
                <a:solidFill>
                  <a:prstClr val="white"/>
                </a:solidFill>
              </a:rPr>
              <a:t>&amp;</a:t>
            </a:r>
            <a:r>
              <a:rPr lang="en-US" b="1" dirty="0" smtClean="0">
                <a:solidFill>
                  <a:prstClr val="white"/>
                </a:solidFill>
              </a:rPr>
              <a:t> SINCERE Motivation</a:t>
            </a:r>
            <a:r>
              <a:rPr lang="en-US" dirty="0" smtClean="0">
                <a:solidFill>
                  <a:prstClr val="white"/>
                </a:solidFill>
              </a:rPr>
              <a:t> </a:t>
            </a:r>
            <a:r>
              <a:rPr lang="en-US" b="1" dirty="0" smtClean="0">
                <a:solidFill>
                  <a:prstClr val="white"/>
                </a:solidFill>
              </a:rPr>
              <a:t>always</a:t>
            </a:r>
          </a:p>
          <a:p>
            <a:pPr algn="r"/>
            <a:r>
              <a:rPr lang="en-US" b="1" dirty="0" smtClean="0">
                <a:solidFill>
                  <a:prstClr val="white"/>
                </a:solidFill>
              </a:rPr>
              <a:t>nourish and fuel creative sparks.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110554" y="1796968"/>
            <a:ext cx="8881046" cy="5061032"/>
            <a:chOff x="110554" y="510428"/>
            <a:chExt cx="8881046" cy="5061032"/>
          </a:xfrm>
        </p:grpSpPr>
        <p:pic>
          <p:nvPicPr>
            <p:cNvPr id="6" name="Picture Placeholder 4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1798"/>
            <a:stretch/>
          </p:blipFill>
          <p:spPr>
            <a:xfrm>
              <a:off x="110554" y="510428"/>
              <a:ext cx="8881046" cy="5061032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38400" y="1727537"/>
              <a:ext cx="2590800" cy="2590800"/>
            </a:xfrm>
            <a:prstGeom prst="ellipse">
              <a:avLst/>
            </a:prstGeom>
            <a:ln w="190500" cap="rnd">
              <a:solidFill>
                <a:srgbClr val="C8C6BD"/>
              </a:solidFill>
              <a:prstDash val="solid"/>
            </a:ln>
            <a:effectLst>
              <a:outerShdw blurRad="127000" algn="bl" rotWithShape="0">
                <a:srgbClr val="000000"/>
              </a:outerShdw>
            </a:effectLst>
            <a:scene3d>
              <a:camera prst="perspectiveFront" fov="5400000"/>
              <a:lightRig rig="threePt" dir="t">
                <a:rot lat="0" lon="0" rev="19200000"/>
              </a:lightRig>
            </a:scene3d>
            <a:sp3d extrusionH="25400">
              <a:bevelT w="304800" h="152400" prst="hardEdge"/>
              <a:extrusionClr>
                <a:srgbClr val="000000"/>
              </a:extrusionClr>
            </a:sp3d>
          </p:spPr>
        </p:pic>
        <p:sp>
          <p:nvSpPr>
            <p:cNvPr id="11" name="TextBox 10"/>
            <p:cNvSpPr txBox="1"/>
            <p:nvPr/>
          </p:nvSpPr>
          <p:spPr>
            <a:xfrm>
              <a:off x="3150885" y="1727537"/>
              <a:ext cx="1165830" cy="16158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900" b="1" dirty="0" smtClean="0">
                  <a:solidFill>
                    <a:schemeClr val="accent6">
                      <a:lumMod val="75000"/>
                    </a:schemeClr>
                  </a:solidFill>
                </a:rPr>
                <a:t>?</a:t>
              </a:r>
              <a:endParaRPr lang="en-US" sz="9900" b="1" dirty="0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200" y="2846381"/>
            <a:ext cx="2503839" cy="235126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7610" y="2846381"/>
            <a:ext cx="2503839" cy="2351263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000" y="2846381"/>
            <a:ext cx="2503839" cy="2351263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6600" y="2846381"/>
            <a:ext cx="2503839" cy="2351263"/>
          </a:xfrm>
          <a:prstGeom prst="rect">
            <a:avLst/>
          </a:prstGeom>
        </p:spPr>
      </p:pic>
      <p:pic>
        <p:nvPicPr>
          <p:cNvPr id="16" name="Picture Placeholder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340401" y="1282186"/>
            <a:ext cx="2579010" cy="1934258"/>
          </a:xfrm>
          <a:prstGeom prst="rect">
            <a:avLst/>
          </a:prstGeom>
        </p:spPr>
      </p:pic>
      <p:pic>
        <p:nvPicPr>
          <p:cNvPr id="13" name="Picture Placeholder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76200" y="1263136"/>
            <a:ext cx="2579010" cy="1934258"/>
          </a:xfrm>
          <a:prstGeom prst="rect">
            <a:avLst/>
          </a:prstGeom>
        </p:spPr>
      </p:pic>
      <p:pic>
        <p:nvPicPr>
          <p:cNvPr id="14" name="Picture Placeholder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9401" y="1263136"/>
            <a:ext cx="2579010" cy="1934258"/>
          </a:xfrm>
          <a:prstGeom prst="rect">
            <a:avLst/>
          </a:prstGeom>
        </p:spPr>
      </p:pic>
      <p:pic>
        <p:nvPicPr>
          <p:cNvPr id="15" name="Picture Placeholder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59201" y="1339336"/>
            <a:ext cx="2579010" cy="1934258"/>
          </a:xfrm>
          <a:prstGeom prst="rect">
            <a:avLst/>
          </a:prstGeom>
        </p:spPr>
      </p:pic>
      <p:pic>
        <p:nvPicPr>
          <p:cNvPr id="12" name="Picture Placeholder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340401" y="33550"/>
            <a:ext cx="2574189" cy="1930642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200" y="4114800"/>
            <a:ext cx="2350410" cy="2207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4665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6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000"/>
                            </p:stCondLst>
                            <p:childTnLst>
                              <p:par>
                                <p:cTn id="1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6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5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000"/>
                            </p:stCondLst>
                            <p:childTnLst>
                              <p:par>
                                <p:cTn id="16" presetID="10" presetClass="exit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4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3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847760" y="4385820"/>
            <a:ext cx="3296240" cy="2472180"/>
          </a:xfrm>
        </p:spPr>
      </p:pic>
      <p:pic>
        <p:nvPicPr>
          <p:cNvPr id="10" name="Picture Placeholder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311" y="739914"/>
            <a:ext cx="1477089" cy="2037365"/>
          </a:xfrm>
          <a:prstGeom prst="rect">
            <a:avLst/>
          </a:prstGeom>
        </p:spPr>
      </p:pic>
      <p:pic>
        <p:nvPicPr>
          <p:cNvPr id="11" name="Picture Placeholder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228" y="832727"/>
            <a:ext cx="2463572" cy="1640738"/>
          </a:xfrm>
          <a:prstGeom prst="rect">
            <a:avLst/>
          </a:prstGeom>
        </p:spPr>
      </p:pic>
      <p:pic>
        <p:nvPicPr>
          <p:cNvPr id="12" name="Picture Placeholder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7464" y="842634"/>
            <a:ext cx="1470872" cy="1961164"/>
          </a:xfrm>
          <a:prstGeom prst="rect">
            <a:avLst/>
          </a:prstGeom>
        </p:spPr>
      </p:pic>
      <p:pic>
        <p:nvPicPr>
          <p:cNvPr id="13" name="Picture Placeholder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2656" y="832162"/>
            <a:ext cx="2810208" cy="184859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0" y="0"/>
            <a:ext cx="36714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</a:rPr>
              <a:t>BEYOND…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04800" y="1828800"/>
            <a:ext cx="36714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</a:rPr>
              <a:t>Fight, 	Flight,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0064" y="3124200"/>
            <a:ext cx="90539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</a:rPr>
              <a:t>WHAT HAS UNLOCKED YOUR DRIVE? </a:t>
            </a:r>
          </a:p>
          <a:p>
            <a:r>
              <a:rPr lang="en-US" sz="4000" b="1" dirty="0" smtClean="0">
                <a:solidFill>
                  <a:schemeClr val="bg1"/>
                </a:solidFill>
              </a:rPr>
              <a:t>WHAT FUELS YOU?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823864" y="1981200"/>
            <a:ext cx="54725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</a:rPr>
              <a:t>Fornication, &amp; Fortune…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9858" y="4395519"/>
            <a:ext cx="2622274" cy="2462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0915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847760" y="4385820"/>
            <a:ext cx="3296240" cy="2472180"/>
          </a:xfrm>
        </p:spPr>
      </p:pic>
      <p:pic>
        <p:nvPicPr>
          <p:cNvPr id="10" name="Picture Placeholder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311" y="739914"/>
            <a:ext cx="1477089" cy="2037365"/>
          </a:xfrm>
          <a:prstGeom prst="rect">
            <a:avLst/>
          </a:prstGeom>
        </p:spPr>
      </p:pic>
      <p:pic>
        <p:nvPicPr>
          <p:cNvPr id="11" name="Picture Placeholder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228" y="832727"/>
            <a:ext cx="2463572" cy="1640738"/>
          </a:xfrm>
          <a:prstGeom prst="rect">
            <a:avLst/>
          </a:prstGeom>
        </p:spPr>
      </p:pic>
      <p:pic>
        <p:nvPicPr>
          <p:cNvPr id="12" name="Picture Placeholder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7464" y="842634"/>
            <a:ext cx="1470872" cy="1961164"/>
          </a:xfrm>
          <a:prstGeom prst="rect">
            <a:avLst/>
          </a:prstGeom>
        </p:spPr>
      </p:pic>
      <p:pic>
        <p:nvPicPr>
          <p:cNvPr id="13" name="Picture Placeholder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2656" y="832162"/>
            <a:ext cx="2810208" cy="184859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04800" y="1828800"/>
            <a:ext cx="36714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</a:rPr>
              <a:t>Fight, 	Flight,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0064" y="2895600"/>
            <a:ext cx="905393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</a:rPr>
              <a:t>WHAT POWERS YOUR RESOLVE, TO SUCCESSFULLY RESOLVE YOUR CHALLENGE?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823864" y="1981200"/>
            <a:ext cx="54725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</a:rPr>
              <a:t>Fornication, &amp; Fortune…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9858" y="4395519"/>
            <a:ext cx="2622274" cy="2462481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3442864" y="5071408"/>
            <a:ext cx="570113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</a:rPr>
              <a:t>A</a:t>
            </a:r>
            <a:r>
              <a:rPr lang="en-US" sz="4000" b="1" dirty="0" smtClean="0">
                <a:solidFill>
                  <a:schemeClr val="bg1"/>
                </a:solidFill>
              </a:rPr>
              <a:t>s you </a:t>
            </a:r>
          </a:p>
          <a:p>
            <a:r>
              <a:rPr lang="en-US" sz="4000" b="1" dirty="0" smtClean="0">
                <a:solidFill>
                  <a:schemeClr val="bg1"/>
                </a:solidFill>
              </a:rPr>
              <a:t>reflect </a:t>
            </a:r>
          </a:p>
          <a:p>
            <a:r>
              <a:rPr lang="en-US" sz="4000" b="1" dirty="0" smtClean="0">
                <a:solidFill>
                  <a:schemeClr val="bg1"/>
                </a:solidFill>
              </a:rPr>
              <a:t>on this…</a:t>
            </a:r>
          </a:p>
        </p:txBody>
      </p:sp>
    </p:spTree>
    <p:extLst>
      <p:ext uri="{BB962C8B-B14F-4D97-AF65-F5344CB8AC3E}">
        <p14:creationId xmlns:p14="http://schemas.microsoft.com/office/powerpoint/2010/main" val="1007862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/>
      <p:bldP spid="15" grpId="0"/>
      <p:bldP spid="16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0"/>
            <a:ext cx="4191000" cy="2174875"/>
          </a:xfrm>
        </p:spPr>
        <p:txBody>
          <a:bodyPr>
            <a:noAutofit/>
          </a:bodyPr>
          <a:lstStyle/>
          <a:p>
            <a:r>
              <a:rPr lang="en-US" sz="4400" dirty="0" smtClean="0">
                <a:solidFill>
                  <a:schemeClr val="bg1"/>
                </a:solidFill>
              </a:rPr>
              <a:t>Take a </a:t>
            </a:r>
          </a:p>
          <a:p>
            <a:r>
              <a:rPr lang="en-US" sz="4400" dirty="0" smtClean="0">
                <a:solidFill>
                  <a:schemeClr val="bg1"/>
                </a:solidFill>
              </a:rPr>
              <a:t>MICRO-STRETCH BREAK!</a:t>
            </a:r>
            <a:endParaRPr lang="en-US" sz="4400" dirty="0">
              <a:solidFill>
                <a:schemeClr val="bg1"/>
              </a:solidFill>
            </a:endParaRPr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2362200"/>
            <a:ext cx="2959532" cy="4446248"/>
          </a:xfrm>
        </p:spPr>
      </p:pic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4645025" y="0"/>
            <a:ext cx="4041775" cy="2174875"/>
          </a:xfrm>
        </p:spPr>
        <p:txBody>
          <a:bodyPr>
            <a:noAutofit/>
          </a:bodyPr>
          <a:lstStyle/>
          <a:p>
            <a:pPr algn="r"/>
            <a:r>
              <a:rPr lang="en-US" sz="4400" dirty="0" smtClean="0">
                <a:solidFill>
                  <a:schemeClr val="bg1"/>
                </a:solidFill>
              </a:rPr>
              <a:t>Savor a few SLOW DEEP BREATHS </a:t>
            </a:r>
            <a:r>
              <a:rPr lang="en-US" sz="4400" u="sng" dirty="0" smtClean="0">
                <a:solidFill>
                  <a:schemeClr val="bg1"/>
                </a:solidFill>
              </a:rPr>
              <a:t>TOO</a:t>
            </a:r>
            <a:r>
              <a:rPr lang="en-US" sz="4400" dirty="0" smtClean="0">
                <a:solidFill>
                  <a:schemeClr val="bg1"/>
                </a:solidFill>
              </a:rPr>
              <a:t>!</a:t>
            </a:r>
            <a:endParaRPr lang="en-US" sz="4400" dirty="0">
              <a:solidFill>
                <a:schemeClr val="bg1"/>
              </a:solidFill>
            </a:endParaRPr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quarter" idx="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400" y="2362200"/>
            <a:ext cx="3439000" cy="4419600"/>
          </a:xfrm>
        </p:spPr>
      </p:pic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762000" y="5943600"/>
            <a:ext cx="8001000" cy="685800"/>
          </a:xfrm>
        </p:spPr>
        <p:txBody>
          <a:bodyPr>
            <a:no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   FOR A			MOMENT…</a:t>
            </a:r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023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 build="p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-76200"/>
            <a:ext cx="905894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 smtClean="0">
                <a:solidFill>
                  <a:prstClr val="black"/>
                </a:solidFill>
              </a:rPr>
              <a:t>This moment, </a:t>
            </a:r>
            <a:r>
              <a:rPr lang="en-US" b="1" dirty="0" smtClean="0">
                <a:solidFill>
                  <a:prstClr val="black"/>
                </a:solidFill>
              </a:rPr>
              <a:t>right NOW, IS CRITICAL</a:t>
            </a:r>
            <a:r>
              <a:rPr lang="en-US" dirty="0" smtClean="0">
                <a:solidFill>
                  <a:prstClr val="black"/>
                </a:solidFill>
              </a:rPr>
              <a:t>  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4800600"/>
            <a:ext cx="9144000" cy="1981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 smtClean="0">
              <a:solidFill>
                <a:prstClr val="black"/>
              </a:solidFill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-152400" y="4191000"/>
            <a:ext cx="9372600" cy="2209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dirty="0" smtClean="0">
                <a:solidFill>
                  <a:prstClr val="black"/>
                </a:solidFill>
              </a:rPr>
              <a:t>You may use the active-relaxation directives that follow or </a:t>
            </a:r>
          </a:p>
          <a:p>
            <a:pPr algn="r"/>
            <a:r>
              <a:rPr lang="en-US" dirty="0" smtClean="0">
                <a:solidFill>
                  <a:prstClr val="black"/>
                </a:solidFill>
              </a:rPr>
              <a:t>make up your own.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8860" y="381000"/>
            <a:ext cx="905894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u="sng" dirty="0">
                <a:solidFill>
                  <a:prstClr val="black"/>
                </a:solidFill>
              </a:rPr>
              <a:t>b</a:t>
            </a:r>
            <a:r>
              <a:rPr lang="en-US" u="sng" dirty="0" smtClean="0">
                <a:solidFill>
                  <a:prstClr val="black"/>
                </a:solidFill>
              </a:rPr>
              <a:t>efore we take the next step</a:t>
            </a:r>
            <a:r>
              <a:rPr lang="en-US" dirty="0" smtClean="0">
                <a:solidFill>
                  <a:prstClr val="black"/>
                </a:solidFill>
              </a:rPr>
              <a:t>, which is </a:t>
            </a:r>
            <a:r>
              <a:rPr lang="en-US" u="sng" dirty="0" smtClean="0">
                <a:solidFill>
                  <a:prstClr val="black"/>
                </a:solidFill>
              </a:rPr>
              <a:t>the most fun </a:t>
            </a:r>
            <a:r>
              <a:rPr lang="en-US" u="sng" dirty="0">
                <a:solidFill>
                  <a:prstClr val="black"/>
                </a:solidFill>
              </a:rPr>
              <a:t>step</a:t>
            </a:r>
            <a:r>
              <a:rPr lang="en-US" dirty="0">
                <a:solidFill>
                  <a:prstClr val="black"/>
                </a:solidFill>
              </a:rPr>
              <a:t>(in my opinion</a:t>
            </a:r>
            <a:r>
              <a:rPr lang="en-US" dirty="0" smtClean="0">
                <a:solidFill>
                  <a:prstClr val="black"/>
                </a:solidFill>
              </a:rPr>
              <a:t>), 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8860" y="1447800"/>
            <a:ext cx="9058940" cy="2057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>
                <a:solidFill>
                  <a:prstClr val="black"/>
                </a:solidFill>
              </a:rPr>
              <a:t>i</a:t>
            </a:r>
            <a:r>
              <a:rPr lang="en-US" dirty="0" smtClean="0">
                <a:solidFill>
                  <a:prstClr val="black"/>
                </a:solidFill>
              </a:rPr>
              <a:t>t is very important that you</a:t>
            </a:r>
          </a:p>
          <a:p>
            <a:pPr algn="l"/>
            <a:r>
              <a:rPr lang="en-US" b="1" dirty="0" smtClean="0">
                <a:solidFill>
                  <a:prstClr val="black"/>
                </a:solidFill>
              </a:rPr>
              <a:t>take that micro-stretch-break </a:t>
            </a:r>
            <a:r>
              <a:rPr lang="en-US" b="1" u="sng" dirty="0" smtClean="0">
                <a:solidFill>
                  <a:prstClr val="black"/>
                </a:solidFill>
              </a:rPr>
              <a:t>and</a:t>
            </a:r>
            <a:r>
              <a:rPr lang="en-US" b="1" dirty="0" smtClean="0">
                <a:solidFill>
                  <a:prstClr val="black"/>
                </a:solidFill>
              </a:rPr>
              <a:t> </a:t>
            </a:r>
          </a:p>
          <a:p>
            <a:pPr algn="l"/>
            <a:r>
              <a:rPr lang="en-US" b="1" dirty="0" smtClean="0">
                <a:solidFill>
                  <a:prstClr val="black"/>
                </a:solidFill>
              </a:rPr>
              <a:t>a slow deep breath right now.</a:t>
            </a:r>
            <a:r>
              <a:rPr lang="en-US" dirty="0" smtClean="0">
                <a:solidFill>
                  <a:prstClr val="black"/>
                </a:solidFill>
              </a:rPr>
              <a:t>  </a:t>
            </a: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0" y="6096000"/>
            <a:ext cx="9144000" cy="83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black"/>
                </a:solidFill>
              </a:rPr>
              <a:t>Either way, …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0" y="3124200"/>
            <a:ext cx="9058940" cy="1447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 smtClean="0">
                <a:solidFill>
                  <a:prstClr val="black"/>
                </a:solidFill>
              </a:rPr>
              <a:t>Let’s get rid of any negative stress or tension you don’t need. </a:t>
            </a:r>
          </a:p>
        </p:txBody>
      </p:sp>
    </p:spTree>
    <p:extLst>
      <p:ext uri="{BB962C8B-B14F-4D97-AF65-F5344CB8AC3E}">
        <p14:creationId xmlns:p14="http://schemas.microsoft.com/office/powerpoint/2010/main" val="1990806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4800600"/>
            <a:ext cx="9144000" cy="1981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 smtClean="0">
              <a:solidFill>
                <a:prstClr val="black"/>
              </a:solidFill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0" y="76200"/>
            <a:ext cx="9144000" cy="2133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 smtClean="0">
                <a:solidFill>
                  <a:prstClr val="black"/>
                </a:solidFill>
              </a:rPr>
              <a:t>…. particularly after </a:t>
            </a:r>
          </a:p>
          <a:p>
            <a:pPr algn="l"/>
            <a:r>
              <a:rPr lang="en-US" dirty="0" smtClean="0">
                <a:solidFill>
                  <a:prstClr val="black"/>
                </a:solidFill>
              </a:rPr>
              <a:t>realizing and releasing </a:t>
            </a:r>
          </a:p>
          <a:p>
            <a:pPr algn="l"/>
            <a:r>
              <a:rPr lang="en-US" dirty="0" smtClean="0">
                <a:solidFill>
                  <a:prstClr val="black"/>
                </a:solidFill>
              </a:rPr>
              <a:t>all you do not want… 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2209800"/>
            <a:ext cx="9144000" cy="2286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dirty="0" smtClean="0">
                <a:solidFill>
                  <a:prstClr val="black"/>
                </a:solidFill>
              </a:rPr>
              <a:t>….</a:t>
            </a:r>
            <a:r>
              <a:rPr lang="en-US" b="1" dirty="0" smtClean="0">
                <a:solidFill>
                  <a:prstClr val="black"/>
                </a:solidFill>
              </a:rPr>
              <a:t>to move your creative flow </a:t>
            </a:r>
          </a:p>
          <a:p>
            <a:pPr algn="r"/>
            <a:r>
              <a:rPr lang="en-US" b="1" dirty="0" smtClean="0">
                <a:solidFill>
                  <a:prstClr val="black"/>
                </a:solidFill>
              </a:rPr>
              <a:t>in the positive direction</a:t>
            </a:r>
            <a:r>
              <a:rPr lang="en-US" dirty="0" smtClean="0">
                <a:solidFill>
                  <a:prstClr val="black"/>
                </a:solidFill>
              </a:rPr>
              <a:t> </a:t>
            </a:r>
          </a:p>
          <a:p>
            <a:pPr algn="r"/>
            <a:r>
              <a:rPr lang="en-US" b="1" dirty="0" smtClean="0">
                <a:solidFill>
                  <a:prstClr val="black"/>
                </a:solidFill>
              </a:rPr>
              <a:t>YOU desire to go</a:t>
            </a:r>
            <a:r>
              <a:rPr lang="en-US" dirty="0" smtClean="0">
                <a:solidFill>
                  <a:prstClr val="black"/>
                </a:solidFill>
              </a:rPr>
              <a:t>…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3886200"/>
            <a:ext cx="9144000" cy="2590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black"/>
                </a:solidFill>
              </a:rPr>
              <a:t>….YOU must </a:t>
            </a:r>
            <a:r>
              <a:rPr lang="en-US" b="1" dirty="0" smtClean="0">
                <a:solidFill>
                  <a:prstClr val="black"/>
                </a:solidFill>
              </a:rPr>
              <a:t>be willing to move with it</a:t>
            </a:r>
            <a:r>
              <a:rPr lang="en-US" dirty="0" smtClean="0">
                <a:solidFill>
                  <a:prstClr val="black"/>
                </a:solidFill>
              </a:rPr>
              <a:t>,</a:t>
            </a:r>
          </a:p>
          <a:p>
            <a:r>
              <a:rPr lang="en-US" dirty="0" smtClean="0">
                <a:solidFill>
                  <a:prstClr val="black"/>
                </a:solidFill>
              </a:rPr>
              <a:t>and motivate it forward, </a:t>
            </a:r>
          </a:p>
          <a:p>
            <a:r>
              <a:rPr lang="en-US" b="1" dirty="0" smtClean="0">
                <a:solidFill>
                  <a:prstClr val="black"/>
                </a:solidFill>
              </a:rPr>
              <a:t>in even the smallest way</a:t>
            </a:r>
            <a:r>
              <a:rPr lang="en-US" dirty="0" smtClean="0">
                <a:solidFill>
                  <a:prstClr val="black"/>
                </a:solidFill>
              </a:rPr>
              <a:t>!   </a:t>
            </a:r>
          </a:p>
        </p:txBody>
      </p:sp>
      <p:pic>
        <p:nvPicPr>
          <p:cNvPr id="7" name="Khumbe.ps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208239.1777"/>
                  <p14:fade out="110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15000" y="10668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237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9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999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836" y="848518"/>
            <a:ext cx="8125964" cy="5396148"/>
          </a:xfr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6200" y="914400"/>
            <a:ext cx="8839200" cy="685800"/>
          </a:xfrm>
        </p:spPr>
        <p:txBody>
          <a:bodyPr>
            <a:noAutofit/>
          </a:bodyPr>
          <a:lstStyle/>
          <a:p>
            <a:pPr algn="ctr"/>
            <a:r>
              <a:rPr lang="en-US" sz="4400" dirty="0" smtClean="0">
                <a:solidFill>
                  <a:schemeClr val="bg1"/>
                </a:solidFill>
              </a:rPr>
              <a:t>TO MOVE YOUR CREATIVE FLOW...</a:t>
            </a:r>
            <a:endParaRPr lang="en-US" sz="4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9833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1000" y="259160"/>
            <a:ext cx="8188854" cy="6141640"/>
          </a:xfrm>
        </p:spPr>
      </p:pic>
    </p:spTree>
    <p:extLst>
      <p:ext uri="{BB962C8B-B14F-4D97-AF65-F5344CB8AC3E}">
        <p14:creationId xmlns:p14="http://schemas.microsoft.com/office/powerpoint/2010/main" val="444199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5800" y="612774"/>
            <a:ext cx="7818968" cy="5864226"/>
          </a:xfrm>
        </p:spPr>
      </p:pic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85800" y="914400"/>
            <a:ext cx="5181600" cy="685800"/>
          </a:xfrm>
        </p:spPr>
        <p:txBody>
          <a:bodyPr>
            <a:noAutofit/>
          </a:bodyPr>
          <a:lstStyle/>
          <a:p>
            <a:r>
              <a:rPr lang="en-US" sz="4400" dirty="0" smtClean="0">
                <a:solidFill>
                  <a:schemeClr val="bg1"/>
                </a:solidFill>
              </a:rPr>
              <a:t>SHIFT</a:t>
            </a:r>
            <a:endParaRPr lang="en-US" sz="4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6957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4800600"/>
            <a:ext cx="9144000" cy="1981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 smtClean="0">
              <a:solidFill>
                <a:prstClr val="black"/>
              </a:solidFill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-152400" y="2781300"/>
            <a:ext cx="9058940" cy="8763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u="sng" dirty="0" smtClean="0">
                <a:solidFill>
                  <a:prstClr val="black"/>
                </a:solidFill>
              </a:rPr>
              <a:t>To make a shift, SHIFT</a:t>
            </a:r>
            <a:r>
              <a:rPr lang="en-US" dirty="0" smtClean="0">
                <a:solidFill>
                  <a:prstClr val="black"/>
                </a:solidFill>
              </a:rPr>
              <a:t>!  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5190460" y="0"/>
            <a:ext cx="4105940" cy="6858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 smtClean="0">
                <a:solidFill>
                  <a:prstClr val="black"/>
                </a:solidFill>
              </a:rPr>
              <a:t>SHIFT your body, SHIFT your energy.</a:t>
            </a:r>
          </a:p>
          <a:p>
            <a:pPr algn="l"/>
            <a:r>
              <a:rPr lang="en-US" dirty="0" smtClean="0">
                <a:solidFill>
                  <a:prstClr val="black"/>
                </a:solidFill>
              </a:rPr>
              <a:t>SHIFT your energy, SHIFT your mood. SHIFT your mood, SHIFT your perspective</a:t>
            </a:r>
            <a:r>
              <a:rPr lang="en-US" dirty="0">
                <a:solidFill>
                  <a:prstClr val="black"/>
                </a:solidFill>
              </a:rPr>
              <a:t>.</a:t>
            </a:r>
            <a:r>
              <a:rPr lang="en-US" dirty="0" smtClean="0">
                <a:solidFill>
                  <a:prstClr val="black"/>
                </a:solidFill>
              </a:rPr>
              <a:t> </a:t>
            </a:r>
          </a:p>
          <a:p>
            <a:pPr algn="l"/>
            <a:r>
              <a:rPr lang="en-US" dirty="0" smtClean="0">
                <a:solidFill>
                  <a:prstClr val="black"/>
                </a:solidFill>
              </a:rPr>
              <a:t>SHIFT your perspective, SHIFT your perception. SHIFT your perception, SHIFT</a:t>
            </a:r>
          </a:p>
          <a:p>
            <a:pPr algn="l"/>
            <a:r>
              <a:rPr lang="en-US" dirty="0" smtClean="0">
                <a:solidFill>
                  <a:prstClr val="black"/>
                </a:solidFill>
              </a:rPr>
              <a:t>YOUR POSSIBILITIES.</a:t>
            </a:r>
          </a:p>
        </p:txBody>
      </p:sp>
    </p:spTree>
    <p:extLst>
      <p:ext uri="{BB962C8B-B14F-4D97-AF65-F5344CB8AC3E}">
        <p14:creationId xmlns:p14="http://schemas.microsoft.com/office/powerpoint/2010/main" val="571882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4800600"/>
            <a:ext cx="9144000" cy="1981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 smtClean="0">
              <a:solidFill>
                <a:prstClr val="black"/>
              </a:solidFill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-76200" y="76200"/>
            <a:ext cx="9372600" cy="6781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 smtClean="0">
                <a:solidFill>
                  <a:prstClr val="black"/>
                </a:solidFill>
              </a:rPr>
              <a:t>Kinesthetic activity, movement, </a:t>
            </a:r>
            <a:r>
              <a:rPr lang="en-US" b="1" dirty="0" smtClean="0">
                <a:solidFill>
                  <a:prstClr val="black"/>
                </a:solidFill>
              </a:rPr>
              <a:t>SHIFTING </a:t>
            </a:r>
            <a:r>
              <a:rPr lang="en-US" dirty="0" smtClean="0">
                <a:solidFill>
                  <a:prstClr val="black"/>
                </a:solidFill>
              </a:rPr>
              <a:t>your position, oxygenating your blood, taking a mindful well planned pause or a strategically timed rest break, creating </a:t>
            </a:r>
            <a:r>
              <a:rPr lang="en-US" i="1" dirty="0" smtClean="0">
                <a:solidFill>
                  <a:prstClr val="black"/>
                </a:solidFill>
              </a:rPr>
              <a:t>what I call a Ha-ha/Ah-ha break </a:t>
            </a:r>
            <a:r>
              <a:rPr lang="en-US" i="1" dirty="0">
                <a:solidFill>
                  <a:prstClr val="black"/>
                </a:solidFill>
              </a:rPr>
              <a:t> </a:t>
            </a:r>
            <a:r>
              <a:rPr lang="en-US" dirty="0" smtClean="0">
                <a:solidFill>
                  <a:prstClr val="black"/>
                </a:solidFill>
              </a:rPr>
              <a:t>to </a:t>
            </a:r>
            <a:r>
              <a:rPr lang="en-US" b="1" dirty="0" smtClean="0">
                <a:solidFill>
                  <a:prstClr val="black"/>
                </a:solidFill>
              </a:rPr>
              <a:t>SHIFT </a:t>
            </a:r>
            <a:r>
              <a:rPr lang="en-US" dirty="0" smtClean="0">
                <a:solidFill>
                  <a:prstClr val="black"/>
                </a:solidFill>
              </a:rPr>
              <a:t>your state of mind by doing something to </a:t>
            </a:r>
            <a:r>
              <a:rPr lang="en-US" b="1" dirty="0" smtClean="0">
                <a:solidFill>
                  <a:prstClr val="black"/>
                </a:solidFill>
              </a:rPr>
              <a:t>SHIFT</a:t>
            </a:r>
            <a:r>
              <a:rPr lang="en-US" dirty="0" smtClean="0">
                <a:solidFill>
                  <a:prstClr val="black"/>
                </a:solidFill>
              </a:rPr>
              <a:t> yourself into a private smile, let out a laugh, share a joke, engage a silly moment; </a:t>
            </a:r>
            <a:r>
              <a:rPr lang="en-US" b="1" dirty="0" smtClean="0">
                <a:solidFill>
                  <a:prstClr val="black"/>
                </a:solidFill>
              </a:rPr>
              <a:t>these all have positive physiological, biological, and psychological, benefits,</a:t>
            </a:r>
            <a:r>
              <a:rPr lang="en-US" dirty="0" smtClean="0">
                <a:solidFill>
                  <a:prstClr val="black"/>
                </a:solidFill>
              </a:rPr>
              <a:t> </a:t>
            </a:r>
            <a:r>
              <a:rPr lang="en-US" b="1" dirty="0" smtClean="0">
                <a:solidFill>
                  <a:prstClr val="black"/>
                </a:solidFill>
              </a:rPr>
              <a:t>&amp; are especially important </a:t>
            </a:r>
            <a:r>
              <a:rPr lang="en-US" b="1" dirty="0">
                <a:solidFill>
                  <a:prstClr val="black"/>
                </a:solidFill>
              </a:rPr>
              <a:t>w</a:t>
            </a:r>
            <a:r>
              <a:rPr lang="en-US" b="1" dirty="0" smtClean="0">
                <a:solidFill>
                  <a:prstClr val="black"/>
                </a:solidFill>
              </a:rPr>
              <a:t>hen creating.  </a:t>
            </a:r>
            <a:endParaRPr lang="en-US" b="1" dirty="0">
              <a:solidFill>
                <a:prstClr val="black"/>
              </a:solidFill>
            </a:endParaRPr>
          </a:p>
          <a:p>
            <a:pPr algn="l"/>
            <a:r>
              <a:rPr lang="en-US" dirty="0" smtClean="0">
                <a:solidFill>
                  <a:prstClr val="black"/>
                </a:solidFill>
              </a:rPr>
              <a:t>(But more details to follow on this later!)</a:t>
            </a:r>
          </a:p>
          <a:p>
            <a:pPr algn="l"/>
            <a:r>
              <a:rPr lang="en-US" dirty="0">
                <a:solidFill>
                  <a:prstClr val="black"/>
                </a:solidFill>
              </a:rPr>
              <a:t>F</a:t>
            </a:r>
            <a:r>
              <a:rPr lang="en-US" dirty="0" smtClean="0">
                <a:solidFill>
                  <a:prstClr val="black"/>
                </a:solidFill>
              </a:rPr>
              <a:t>or now…</a:t>
            </a:r>
          </a:p>
        </p:txBody>
      </p:sp>
      <p:pic>
        <p:nvPicPr>
          <p:cNvPr id="4" name="Picture Placeholder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1" r="5521"/>
          <a:stretch>
            <a:fillRect/>
          </a:stretch>
        </p:blipFill>
        <p:spPr>
          <a:xfrm>
            <a:off x="14289" y="0"/>
            <a:ext cx="9129711" cy="6847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855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8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4800600"/>
            <a:ext cx="9144000" cy="1981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 smtClean="0">
              <a:solidFill>
                <a:prstClr val="black"/>
              </a:solidFill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-76200" y="-152400"/>
            <a:ext cx="9220200" cy="2743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>
                <a:solidFill>
                  <a:prstClr val="black"/>
                </a:solidFill>
              </a:rPr>
              <a:t>y</a:t>
            </a:r>
            <a:r>
              <a:rPr lang="en-US" dirty="0" smtClean="0">
                <a:solidFill>
                  <a:prstClr val="black"/>
                </a:solidFill>
              </a:rPr>
              <a:t>ou can let go of the steering wheel for a moment…(well after you advance passed the next slide anyway, audio cues will tell you what to do next! </a:t>
            </a:r>
            <a:r>
              <a:rPr lang="en-US" dirty="0" smtClean="0">
                <a:solidFill>
                  <a:prstClr val="black"/>
                </a:solidFill>
                <a:sym typeface="Wingdings" pitchFamily="2" charset="2"/>
              </a:rPr>
              <a:t>)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-76200" y="2057400"/>
            <a:ext cx="9372600" cy="2362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 smtClean="0">
                <a:solidFill>
                  <a:prstClr val="black"/>
                </a:solidFill>
              </a:rPr>
              <a:t>i.e. This means: hands at rest: </a:t>
            </a:r>
          </a:p>
          <a:p>
            <a:pPr algn="l"/>
            <a:r>
              <a:rPr lang="en-US" dirty="0" smtClean="0">
                <a:solidFill>
                  <a:prstClr val="black"/>
                </a:solidFill>
              </a:rPr>
              <a:t>OFF OF your computer, that crayon, marker, eyeliner, pen, pencil,…etc.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-76200" y="4419600"/>
            <a:ext cx="9372600" cy="800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 smtClean="0">
                <a:solidFill>
                  <a:prstClr val="black"/>
                </a:solidFill>
              </a:rPr>
              <a:t>So, think of this as “</a:t>
            </a:r>
            <a:r>
              <a:rPr lang="en-US" b="1" dirty="0" smtClean="0">
                <a:solidFill>
                  <a:prstClr val="black"/>
                </a:solidFill>
              </a:rPr>
              <a:t>cruise control.”</a:t>
            </a:r>
            <a:endParaRPr lang="en-US" dirty="0" smtClean="0">
              <a:solidFill>
                <a:prstClr val="black"/>
              </a:solidFill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-76200" y="5029200"/>
            <a:ext cx="9372600" cy="190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 smtClean="0">
                <a:solidFill>
                  <a:prstClr val="black"/>
                </a:solidFill>
              </a:rPr>
              <a:t>You’ll be driving again in no time, but for now, your only role is to </a:t>
            </a:r>
            <a:r>
              <a:rPr lang="en-US" b="1" dirty="0" smtClean="0">
                <a:solidFill>
                  <a:prstClr val="black"/>
                </a:solidFill>
              </a:rPr>
              <a:t>enjoy the ride</a:t>
            </a:r>
            <a:r>
              <a:rPr lang="en-US" dirty="0" smtClean="0">
                <a:solidFill>
                  <a:prstClr val="black"/>
                </a:solidFill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669994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4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8000"/>
                            </p:stCondLst>
                            <p:childTnLst>
                              <p:par>
                                <p:cTn id="1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4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000"/>
                            </p:stCondLst>
                            <p:childTnLst>
                              <p:par>
                                <p:cTn id="2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4" grpId="0"/>
      <p:bldP spid="4" grpId="1"/>
      <p:bldP spid="7" grpId="0"/>
      <p:bldP spid="7" grpId="1"/>
      <p:bldP spid="8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 txBox="1">
            <a:spLocks/>
          </p:cNvSpPr>
          <p:nvPr/>
        </p:nvSpPr>
        <p:spPr>
          <a:xfrm>
            <a:off x="0" y="1752600"/>
            <a:ext cx="9144000" cy="1447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 smtClean="0">
                <a:solidFill>
                  <a:prstClr val="black"/>
                </a:solidFill>
              </a:rPr>
              <a:t>  A									 B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-228600"/>
            <a:ext cx="9058940" cy="2057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solidFill>
                  <a:prstClr val="black"/>
                </a:solidFill>
              </a:rPr>
              <a:t>60 SECOND SHIFT - Selections:</a:t>
            </a:r>
          </a:p>
          <a:p>
            <a:r>
              <a:rPr lang="en-US" dirty="0" smtClean="0">
                <a:solidFill>
                  <a:prstClr val="black"/>
                </a:solidFill>
              </a:rPr>
              <a:t>Option A – Is your movement restricted?</a:t>
            </a:r>
          </a:p>
          <a:p>
            <a:r>
              <a:rPr lang="en-US" dirty="0" smtClean="0">
                <a:solidFill>
                  <a:prstClr val="black"/>
                </a:solidFill>
              </a:rPr>
              <a:t>Option B – Can you move about freely?</a:t>
            </a:r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43000" y="1657350"/>
            <a:ext cx="6934200" cy="5200650"/>
          </a:xfrm>
        </p:spPr>
      </p:pic>
      <p:pic>
        <p:nvPicPr>
          <p:cNvPr id="3" name="#64a Narratio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04800" y="2971800"/>
            <a:ext cx="609600" cy="609600"/>
          </a:xfrm>
          <a:prstGeom prst="rect">
            <a:avLst/>
          </a:prstGeom>
        </p:spPr>
      </p:pic>
      <p:pic>
        <p:nvPicPr>
          <p:cNvPr id="6" name="#64b Narrative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82000" y="3048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448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52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7116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188" y="990600"/>
            <a:ext cx="5389012" cy="3502857"/>
          </a:xfrm>
        </p:spPr>
      </p:pic>
      <p:pic>
        <p:nvPicPr>
          <p:cNvPr id="6" name="Picture Placeholder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20" t="6000" r="6935" b="17685"/>
          <a:stretch/>
        </p:blipFill>
        <p:spPr>
          <a:xfrm>
            <a:off x="0" y="990600"/>
            <a:ext cx="2666933" cy="2065734"/>
          </a:xfrm>
          <a:prstGeom prst="rect">
            <a:avLst/>
          </a:prstGeom>
        </p:spPr>
      </p:pic>
      <p:pic>
        <p:nvPicPr>
          <p:cNvPr id="2" name="#65 Narrativ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4648200"/>
            <a:ext cx="609600" cy="609600"/>
          </a:xfrm>
          <a:prstGeom prst="rect">
            <a:avLst/>
          </a:prstGeom>
        </p:spPr>
      </p:pic>
      <p:pic>
        <p:nvPicPr>
          <p:cNvPr id="10" name="Picture Placeholder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20" t="6000" r="6935" b="17685"/>
          <a:stretch/>
        </p:blipFill>
        <p:spPr>
          <a:xfrm>
            <a:off x="67" y="3048000"/>
            <a:ext cx="2666933" cy="2065734"/>
          </a:xfrm>
          <a:prstGeom prst="rect">
            <a:avLst/>
          </a:prstGeom>
        </p:spPr>
      </p:pic>
      <p:pic>
        <p:nvPicPr>
          <p:cNvPr id="11" name="Picture Placeholder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20" t="6000" r="6935" b="17685"/>
          <a:stretch/>
        </p:blipFill>
        <p:spPr>
          <a:xfrm>
            <a:off x="6477067" y="990600"/>
            <a:ext cx="2666933" cy="2065734"/>
          </a:xfrm>
          <a:prstGeom prst="rect">
            <a:avLst/>
          </a:prstGeom>
        </p:spPr>
      </p:pic>
      <p:pic>
        <p:nvPicPr>
          <p:cNvPr id="12" name="Picture Placeholder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20" t="6000" r="6935" b="17685"/>
          <a:stretch/>
        </p:blipFill>
        <p:spPr>
          <a:xfrm>
            <a:off x="6477067" y="2963466"/>
            <a:ext cx="2666933" cy="2065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188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46000">
        <p14:reveal/>
      </p:transition>
    </mc:Choice>
    <mc:Fallback xmlns="">
      <p:transition spd="slow" advClick="0" advTm="4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26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/>
          <p:cNvPicPr>
            <a:picLocks noGrp="1" noChangeAspect="1"/>
          </p:cNvPicPr>
          <p:nvPr>
            <p:ph type="pic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80" b="24980"/>
          <a:stretch>
            <a:fillRect/>
          </a:stretch>
        </p:blipFill>
        <p:spPr>
          <a:xfrm>
            <a:off x="1081088" y="990600"/>
            <a:ext cx="6908800" cy="5181600"/>
          </a:xfrm>
        </p:spPr>
      </p:pic>
      <p:pic>
        <p:nvPicPr>
          <p:cNvPr id="3" name="#66 Narrativ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653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38000">
        <p14:reveal/>
      </p:transition>
    </mc:Choice>
    <mc:Fallback xmlns="">
      <p:transition spd="slow" advClick="0" advTm="3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00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/>
          <p:cNvPicPr>
            <a:picLocks noGrp="1" noChangeAspect="1"/>
          </p:cNvPicPr>
          <p:nvPr>
            <p:ph type="pic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861" y="859473"/>
            <a:ext cx="7210939" cy="5160327"/>
          </a:xfrm>
        </p:spPr>
      </p:pic>
      <p:pic>
        <p:nvPicPr>
          <p:cNvPr id="3" name="#67 Narratio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62000" y="228600"/>
            <a:ext cx="609600" cy="60960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0" y="0"/>
            <a:ext cx="905894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black"/>
                </a:solidFill>
              </a:rPr>
              <a:t>LAST BREATHS #1 OF 3</a:t>
            </a:r>
          </a:p>
        </p:txBody>
      </p:sp>
    </p:spTree>
    <p:extLst>
      <p:ext uri="{BB962C8B-B14F-4D97-AF65-F5344CB8AC3E}">
        <p14:creationId xmlns:p14="http://schemas.microsoft.com/office/powerpoint/2010/main" val="3164937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23000">
        <p14:reveal/>
      </p:transition>
    </mc:Choice>
    <mc:Fallback xmlns="">
      <p:transition spd="slow" advClick="0" advTm="2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52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4800600"/>
            <a:ext cx="9144000" cy="1981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 smtClean="0">
              <a:solidFill>
                <a:prstClr val="black"/>
              </a:solidFill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0" y="0"/>
            <a:ext cx="9058940" cy="1447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black"/>
                </a:solidFill>
              </a:rPr>
              <a:t>LAST BREATHS #2 OF 3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2438400"/>
            <a:ext cx="9144000" cy="190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black"/>
                </a:solidFill>
                <a:latin typeface="Segoe Script" pitchFamily="34" charset="0"/>
              </a:rPr>
              <a:t>Hold your Focus, </a:t>
            </a:r>
          </a:p>
          <a:p>
            <a:r>
              <a:rPr lang="en-US" dirty="0" smtClean="0">
                <a:solidFill>
                  <a:prstClr val="black"/>
                </a:solidFill>
                <a:latin typeface="Segoe Script" pitchFamily="34" charset="0"/>
              </a:rPr>
              <a:t>1 more to go </a:t>
            </a:r>
          </a:p>
          <a:p>
            <a:r>
              <a:rPr lang="en-US" dirty="0" smtClean="0">
                <a:solidFill>
                  <a:prstClr val="black"/>
                </a:solidFill>
                <a:latin typeface="Segoe Script" pitchFamily="34" charset="0"/>
              </a:rPr>
              <a:t>and you’re ready!</a:t>
            </a:r>
          </a:p>
        </p:txBody>
      </p:sp>
      <p:pic>
        <p:nvPicPr>
          <p:cNvPr id="4" name="#68 Narrativ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19200" y="381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818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22000">
        <p14:reveal/>
      </p:transition>
    </mc:Choice>
    <mc:Fallback xmlns="">
      <p:transition spd="slow" advClick="0" advTm="2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68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mph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>
                                        <p:cTn id="11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7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37460" y="-304800"/>
            <a:ext cx="9058940" cy="1447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black"/>
                </a:solidFill>
              </a:rPr>
              <a:t>LAST BREATHS #3 OF 3</a:t>
            </a:r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1" r="5521"/>
          <a:stretch>
            <a:fillRect/>
          </a:stretch>
        </p:blipFill>
        <p:spPr>
          <a:xfrm>
            <a:off x="805921" y="680641"/>
            <a:ext cx="7423679" cy="5567759"/>
          </a:xfrm>
        </p:spPr>
      </p:pic>
      <p:pic>
        <p:nvPicPr>
          <p:cNvPr id="2" name="#69 Narrativ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62000" y="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1021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Click="0" advTm="28000">
        <p14:reveal/>
      </p:transition>
    </mc:Choice>
    <mc:Fallback xmlns="">
      <p:transition spd="slow" advClick="0" advTm="2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81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937" b="20937"/>
          <a:stretch>
            <a:fillRect/>
          </a:stretch>
        </p:blipFill>
        <p:spPr>
          <a:xfrm>
            <a:off x="685800" y="612775"/>
            <a:ext cx="7772400" cy="5829300"/>
          </a:xfrm>
        </p:spPr>
      </p:pic>
    </p:spTree>
    <p:extLst>
      <p:ext uri="{BB962C8B-B14F-4D97-AF65-F5344CB8AC3E}">
        <p14:creationId xmlns:p14="http://schemas.microsoft.com/office/powerpoint/2010/main" val="3837932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5060" y="76200"/>
            <a:ext cx="905894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solidFill>
                  <a:prstClr val="black"/>
                </a:solidFill>
              </a:rPr>
              <a:t>Now </a:t>
            </a:r>
            <a:r>
              <a:rPr lang="en-US" dirty="0" smtClean="0">
                <a:solidFill>
                  <a:prstClr val="black"/>
                </a:solidFill>
              </a:rPr>
              <a:t>you’re ready for </a:t>
            </a:r>
            <a:r>
              <a:rPr lang="en-US" b="1" dirty="0" smtClean="0">
                <a:solidFill>
                  <a:prstClr val="black"/>
                </a:solidFill>
              </a:rPr>
              <a:t>the fun part! </a:t>
            </a: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0" y="838200"/>
            <a:ext cx="91440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black"/>
                </a:solidFill>
              </a:rPr>
              <a:t>It’s safe to crack a smile, go ahead. 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85060" y="1524000"/>
            <a:ext cx="9058940" cy="83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black"/>
                </a:solidFill>
              </a:rPr>
              <a:t>Even a tiny one will do,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0" y="2133600"/>
            <a:ext cx="9058940" cy="83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prstClr val="black"/>
                </a:solidFill>
              </a:rPr>
              <a:t>b</a:t>
            </a:r>
            <a:r>
              <a:rPr lang="en-US" dirty="0" smtClean="0">
                <a:solidFill>
                  <a:prstClr val="black"/>
                </a:solidFill>
              </a:rPr>
              <a:t>ecause things really get good now. 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3048000"/>
            <a:ext cx="905894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solidFill>
                  <a:prstClr val="black"/>
                </a:solidFill>
              </a:rPr>
              <a:t>Go ahead and take the wheel again!</a:t>
            </a: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0" y="3810000"/>
            <a:ext cx="9058940" cy="3276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black"/>
                </a:solidFill>
              </a:rPr>
              <a:t>Okay, so it’s just a mouse or pen… but you get the idea! </a:t>
            </a:r>
            <a:r>
              <a:rPr lang="en-US" dirty="0" smtClean="0">
                <a:solidFill>
                  <a:prstClr val="black"/>
                </a:solidFill>
                <a:sym typeface="Wingdings" pitchFamily="2" charset="2"/>
              </a:rPr>
              <a:t>  It’s time to </a:t>
            </a:r>
          </a:p>
          <a:p>
            <a:r>
              <a:rPr lang="en-US" dirty="0" smtClean="0">
                <a:solidFill>
                  <a:prstClr val="black"/>
                </a:solidFill>
                <a:sym typeface="Wingdings" pitchFamily="2" charset="2"/>
              </a:rPr>
              <a:t>move yourself, </a:t>
            </a:r>
          </a:p>
          <a:p>
            <a:r>
              <a:rPr lang="en-US" dirty="0" smtClean="0">
                <a:solidFill>
                  <a:prstClr val="black"/>
                </a:solidFill>
                <a:sym typeface="Wingdings" pitchFamily="2" charset="2"/>
              </a:rPr>
              <a:t>write yourself &amp; click yourself, </a:t>
            </a:r>
          </a:p>
          <a:p>
            <a:r>
              <a:rPr lang="en-US" b="1" dirty="0" smtClean="0">
                <a:solidFill>
                  <a:prstClr val="black"/>
                </a:solidFill>
                <a:sym typeface="Wingdings" pitchFamily="2" charset="2"/>
              </a:rPr>
              <a:t>Positively, Proactively, Forward</a:t>
            </a:r>
            <a:r>
              <a:rPr lang="en-US" dirty="0" smtClean="0">
                <a:solidFill>
                  <a:prstClr val="black"/>
                </a:solidFill>
                <a:sym typeface="Wingdings" pitchFamily="2" charset="2"/>
              </a:rPr>
              <a:t>!</a:t>
            </a:r>
            <a:endParaRPr lang="en-US" dirty="0" smtClean="0">
              <a:solidFill>
                <a:prstClr val="black"/>
              </a:solidFill>
            </a:endParaRPr>
          </a:p>
        </p:txBody>
      </p:sp>
      <p:pic>
        <p:nvPicPr>
          <p:cNvPr id="11" name="Picture Placeholder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73" b="4373"/>
          <a:stretch>
            <a:fillRect/>
          </a:stretch>
        </p:blipFill>
        <p:spPr>
          <a:xfrm>
            <a:off x="-92739" y="0"/>
            <a:ext cx="9236739" cy="6927554"/>
          </a:xfrm>
          <a:prstGeom prst="rect">
            <a:avLst/>
          </a:prstGeom>
        </p:spPr>
      </p:pic>
      <p:pic>
        <p:nvPicPr>
          <p:cNvPr id="14" name="Sweet Glenda.p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2400" y="533400"/>
            <a:ext cx="762000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9651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7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6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5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6500"/>
                            </p:stCondLst>
                            <p:childTnLst>
                              <p:par>
                                <p:cTn id="18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6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4500"/>
                            </p:stCondLst>
                            <p:childTnLst>
                              <p:par>
                                <p:cTn id="2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7" grpId="0"/>
      <p:bldP spid="7" grpId="1"/>
      <p:bldP spid="10" grpId="0"/>
      <p:bldP spid="10" grpId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5060" y="76200"/>
            <a:ext cx="905894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Okay… </a:t>
            </a: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0" y="609600"/>
            <a:ext cx="91440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prstClr val="white"/>
                </a:solidFill>
              </a:rPr>
              <a:t>p</a:t>
            </a:r>
            <a:r>
              <a:rPr lang="en-US" dirty="0" smtClean="0">
                <a:solidFill>
                  <a:prstClr val="white"/>
                </a:solidFill>
              </a:rPr>
              <a:t>ull out a new sheet of paper. 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4800600"/>
            <a:ext cx="9144000" cy="1981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 smtClean="0">
              <a:solidFill>
                <a:prstClr val="white"/>
              </a:solidFill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85060" y="1524000"/>
            <a:ext cx="9058940" cy="2743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Hope you didn’t use up all of 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your friend’s eyeliner, or that 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you have another one handy 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which they’ll forgive you for!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85060" y="3810000"/>
            <a:ext cx="9058940" cy="2971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You’ll need it if your pen or marker 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ran out of ink, your pencil broke 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and you’re without a sharpener, 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or that kid took back that crayon. </a:t>
            </a:r>
          </a:p>
        </p:txBody>
      </p:sp>
      <p:pic>
        <p:nvPicPr>
          <p:cNvPr id="11" name="Picture Placeholder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2" b="4720"/>
          <a:stretch/>
        </p:blipFill>
        <p:spPr>
          <a:xfrm>
            <a:off x="3200400" y="1371600"/>
            <a:ext cx="2589028" cy="2586090"/>
          </a:xfrm>
          <a:prstGeom prst="rect">
            <a:avLst/>
          </a:prstGeom>
        </p:spPr>
      </p:pic>
      <p:pic>
        <p:nvPicPr>
          <p:cNvPr id="10" name="Picture Placeholder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1" r="5521"/>
          <a:stretch>
            <a:fillRect/>
          </a:stretch>
        </p:blipFill>
        <p:spPr>
          <a:xfrm>
            <a:off x="-41645" y="1371600"/>
            <a:ext cx="9227289" cy="5453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3385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6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0"/>
                            </p:stCondLst>
                            <p:childTnLst>
                              <p:par>
                                <p:cTn id="9" presetID="10" presetClass="exit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6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5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6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8" grpId="0"/>
      <p:bldP spid="9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5060" y="0"/>
            <a:ext cx="905894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 smtClean="0">
                <a:solidFill>
                  <a:prstClr val="white"/>
                </a:solidFill>
              </a:rPr>
              <a:t>Using the following prefixes, </a:t>
            </a: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0" y="533400"/>
            <a:ext cx="9144000" cy="83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>
                <a:solidFill>
                  <a:prstClr val="white"/>
                </a:solidFill>
              </a:rPr>
              <a:t>i</a:t>
            </a:r>
            <a:r>
              <a:rPr lang="en-US" dirty="0" smtClean="0">
                <a:solidFill>
                  <a:prstClr val="white"/>
                </a:solidFill>
              </a:rPr>
              <a:t>t’s time to </a:t>
            </a:r>
            <a:r>
              <a:rPr lang="en-US" b="1" dirty="0" smtClean="0">
                <a:solidFill>
                  <a:prstClr val="white"/>
                </a:solidFill>
              </a:rPr>
              <a:t>write down exactly</a:t>
            </a:r>
            <a:r>
              <a:rPr lang="en-US" dirty="0" smtClean="0">
                <a:solidFill>
                  <a:prstClr val="white"/>
                </a:solidFill>
              </a:rPr>
              <a:t> 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4800600"/>
            <a:ext cx="9144000" cy="1981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 smtClean="0">
              <a:solidFill>
                <a:prstClr val="white"/>
              </a:solidFill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85060" y="1143000"/>
            <a:ext cx="9058940" cy="7239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b="1" dirty="0">
                <a:solidFill>
                  <a:prstClr val="white"/>
                </a:solidFill>
              </a:rPr>
              <a:t>w</a:t>
            </a:r>
            <a:r>
              <a:rPr lang="en-US" b="1" dirty="0" smtClean="0">
                <a:solidFill>
                  <a:prstClr val="white"/>
                </a:solidFill>
              </a:rPr>
              <a:t>hat </a:t>
            </a:r>
            <a:r>
              <a:rPr lang="en-US" b="1" dirty="0">
                <a:solidFill>
                  <a:prstClr val="white"/>
                </a:solidFill>
              </a:rPr>
              <a:t> </a:t>
            </a:r>
            <a:r>
              <a:rPr lang="en-US" b="1" dirty="0" smtClean="0">
                <a:solidFill>
                  <a:prstClr val="white"/>
                </a:solidFill>
              </a:rPr>
              <a:t>YOU DO WANT!</a:t>
            </a: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0" y="1447800"/>
            <a:ext cx="91440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b="1" dirty="0" smtClean="0">
                <a:solidFill>
                  <a:prstClr val="white"/>
                </a:solidFill>
              </a:rPr>
              <a:t>“ </a:t>
            </a:r>
            <a:r>
              <a:rPr lang="en-US" b="1" dirty="0">
                <a:solidFill>
                  <a:prstClr val="white"/>
                </a:solidFill>
              </a:rPr>
              <a:t>H</a:t>
            </a:r>
            <a:r>
              <a:rPr lang="en-US" b="1" dirty="0" smtClean="0">
                <a:solidFill>
                  <a:prstClr val="white"/>
                </a:solidFill>
              </a:rPr>
              <a:t>ow might I…?”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152400" y="1905000"/>
            <a:ext cx="9144000" cy="83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b="1" dirty="0" smtClean="0">
                <a:solidFill>
                  <a:prstClr val="white"/>
                </a:solidFill>
              </a:rPr>
              <a:t>“I wish….!”</a:t>
            </a: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0" y="2383970"/>
            <a:ext cx="91440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b="1" dirty="0" smtClean="0">
                <a:solidFill>
                  <a:prstClr val="white"/>
                </a:solidFill>
              </a:rPr>
              <a:t>“How to…?”</a:t>
            </a:r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0" y="2917370"/>
            <a:ext cx="9144000" cy="83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b="1" dirty="0" smtClean="0">
                <a:solidFill>
                  <a:prstClr val="white"/>
                </a:solidFill>
              </a:rPr>
              <a:t> “</a:t>
            </a:r>
            <a:r>
              <a:rPr lang="en-US" b="1" dirty="0">
                <a:solidFill>
                  <a:prstClr val="white"/>
                </a:solidFill>
              </a:rPr>
              <a:t>W</a:t>
            </a:r>
            <a:r>
              <a:rPr lang="en-US" b="1" dirty="0" smtClean="0">
                <a:solidFill>
                  <a:prstClr val="white"/>
                </a:solidFill>
              </a:rPr>
              <a:t>ouldn’t it be great if…!”</a:t>
            </a:r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76200" y="3374570"/>
            <a:ext cx="8991600" cy="34834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b="1" u="sng" dirty="0" smtClean="0">
                <a:solidFill>
                  <a:prstClr val="white"/>
                </a:solidFill>
              </a:rPr>
              <a:t>Thinking up </a:t>
            </a:r>
            <a:r>
              <a:rPr lang="en-US" dirty="0" smtClean="0">
                <a:solidFill>
                  <a:prstClr val="white"/>
                </a:solidFill>
              </a:rPr>
              <a:t>these wish and question statements (using the prefixes) </a:t>
            </a:r>
            <a:r>
              <a:rPr lang="en-US" i="1" dirty="0" smtClean="0">
                <a:solidFill>
                  <a:prstClr val="white"/>
                </a:solidFill>
              </a:rPr>
              <a:t>affirms </a:t>
            </a:r>
            <a:r>
              <a:rPr lang="en-US" i="1" dirty="0">
                <a:solidFill>
                  <a:prstClr val="white"/>
                </a:solidFill>
              </a:rPr>
              <a:t>what </a:t>
            </a:r>
            <a:r>
              <a:rPr lang="en-US" i="1" dirty="0" smtClean="0">
                <a:solidFill>
                  <a:prstClr val="white"/>
                </a:solidFill>
              </a:rPr>
              <a:t>you </a:t>
            </a:r>
            <a:r>
              <a:rPr lang="en-US" i="1" dirty="0">
                <a:solidFill>
                  <a:prstClr val="white"/>
                </a:solidFill>
              </a:rPr>
              <a:t>do </a:t>
            </a:r>
            <a:r>
              <a:rPr lang="en-US" i="1" dirty="0" smtClean="0">
                <a:solidFill>
                  <a:prstClr val="white"/>
                </a:solidFill>
              </a:rPr>
              <a:t>want</a:t>
            </a:r>
            <a:r>
              <a:rPr lang="en-US" i="1" dirty="0">
                <a:solidFill>
                  <a:prstClr val="white"/>
                </a:solidFill>
              </a:rPr>
              <a:t>,</a:t>
            </a:r>
            <a:r>
              <a:rPr lang="en-US" i="1" dirty="0" smtClean="0">
                <a:solidFill>
                  <a:prstClr val="white"/>
                </a:solidFill>
              </a:rPr>
              <a:t> </a:t>
            </a:r>
            <a:r>
              <a:rPr lang="en-US" dirty="0" smtClean="0">
                <a:solidFill>
                  <a:prstClr val="white"/>
                </a:solidFill>
              </a:rPr>
              <a:t>by showing what’s been missing, it </a:t>
            </a:r>
            <a:r>
              <a:rPr lang="en-US" b="1" u="sng" dirty="0" smtClean="0">
                <a:solidFill>
                  <a:prstClr val="white"/>
                </a:solidFill>
              </a:rPr>
              <a:t>reveals what it is that you most truly intend to accomplish!</a:t>
            </a:r>
            <a:r>
              <a:rPr lang="en-US" dirty="0" smtClean="0">
                <a:solidFill>
                  <a:prstClr val="white"/>
                </a:solidFill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2579628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76200"/>
            <a:ext cx="90678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While  </a:t>
            </a:r>
            <a:r>
              <a:rPr lang="en-US" dirty="0">
                <a:solidFill>
                  <a:prstClr val="white"/>
                </a:solidFill>
              </a:rPr>
              <a:t>you </a:t>
            </a:r>
            <a:r>
              <a:rPr lang="en-US" dirty="0" smtClean="0">
                <a:solidFill>
                  <a:prstClr val="white"/>
                </a:solidFill>
              </a:rPr>
              <a:t>write your statements,  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667000" y="3810000"/>
            <a:ext cx="6172200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 algn="l">
              <a:buFont typeface="Arial" pitchFamily="34" charset="0"/>
              <a:buChar char="•"/>
            </a:pPr>
            <a:r>
              <a:rPr lang="en-US" b="1" dirty="0" smtClean="0">
                <a:solidFill>
                  <a:prstClr val="white"/>
                </a:solidFill>
              </a:rPr>
              <a:t>deferring judgment, </a:t>
            </a:r>
            <a:r>
              <a:rPr lang="en-US" dirty="0" smtClean="0">
                <a:solidFill>
                  <a:prstClr val="white"/>
                </a:solidFill>
              </a:rPr>
              <a:t>and</a:t>
            </a:r>
            <a:r>
              <a:rPr lang="en-US" b="1" dirty="0" smtClean="0">
                <a:solidFill>
                  <a:prstClr val="white"/>
                </a:solidFill>
              </a:rPr>
              <a:t> 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2667000" y="4267200"/>
            <a:ext cx="6172199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 algn="l">
              <a:buFont typeface="Arial" pitchFamily="34" charset="0"/>
              <a:buChar char="•"/>
            </a:pPr>
            <a:r>
              <a:rPr lang="en-US" b="1" dirty="0" smtClean="0">
                <a:solidFill>
                  <a:prstClr val="white"/>
                </a:solidFill>
              </a:rPr>
              <a:t>striving for quantity </a:t>
            </a:r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1858926" y="609600"/>
            <a:ext cx="53340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“ </a:t>
            </a:r>
            <a:r>
              <a:rPr lang="en-US" dirty="0">
                <a:solidFill>
                  <a:prstClr val="white"/>
                </a:solidFill>
              </a:rPr>
              <a:t>H</a:t>
            </a:r>
            <a:r>
              <a:rPr lang="en-US" dirty="0" smtClean="0">
                <a:solidFill>
                  <a:prstClr val="white"/>
                </a:solidFill>
              </a:rPr>
              <a:t>ow might I…?”</a:t>
            </a:r>
          </a:p>
        </p:txBody>
      </p:sp>
      <p:sp>
        <p:nvSpPr>
          <p:cNvPr id="15" name="Title 1"/>
          <p:cNvSpPr txBox="1">
            <a:spLocks/>
          </p:cNvSpPr>
          <p:nvPr/>
        </p:nvSpPr>
        <p:spPr>
          <a:xfrm>
            <a:off x="1706526" y="1143000"/>
            <a:ext cx="5715000" cy="83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“I wish…!”</a:t>
            </a:r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1858926" y="1752600"/>
            <a:ext cx="53340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“How to…?”</a:t>
            </a:r>
          </a:p>
        </p:txBody>
      </p:sp>
      <p:sp>
        <p:nvSpPr>
          <p:cNvPr id="17" name="Title 1"/>
          <p:cNvSpPr txBox="1">
            <a:spLocks/>
          </p:cNvSpPr>
          <p:nvPr/>
        </p:nvSpPr>
        <p:spPr>
          <a:xfrm>
            <a:off x="1858926" y="2209800"/>
            <a:ext cx="6751674" cy="83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 “</a:t>
            </a:r>
            <a:r>
              <a:rPr lang="en-US" dirty="0">
                <a:solidFill>
                  <a:prstClr val="white"/>
                </a:solidFill>
              </a:rPr>
              <a:t>W</a:t>
            </a:r>
            <a:r>
              <a:rPr lang="en-US" dirty="0" smtClean="0">
                <a:solidFill>
                  <a:prstClr val="white"/>
                </a:solidFill>
              </a:rPr>
              <a:t>ouldn’t it be great if…!”</a:t>
            </a:r>
          </a:p>
        </p:txBody>
      </p:sp>
      <p:sp>
        <p:nvSpPr>
          <p:cNvPr id="18" name="Title 1"/>
          <p:cNvSpPr txBox="1">
            <a:spLocks/>
          </p:cNvSpPr>
          <p:nvPr/>
        </p:nvSpPr>
        <p:spPr>
          <a:xfrm>
            <a:off x="0" y="4953000"/>
            <a:ext cx="91440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STILL APPLIES. 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1219201" y="3162300"/>
            <a:ext cx="6248399" cy="8763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 REMEMBER that… </a:t>
            </a: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0" y="5638800"/>
            <a:ext cx="91440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dirty="0" smtClean="0">
                <a:solidFill>
                  <a:prstClr val="white"/>
                </a:solidFill>
              </a:rPr>
              <a:t>So let’s reach again for 36 inspirations! </a:t>
            </a:r>
          </a:p>
        </p:txBody>
      </p:sp>
    </p:spTree>
    <p:extLst>
      <p:ext uri="{BB962C8B-B14F-4D97-AF65-F5344CB8AC3E}">
        <p14:creationId xmlns:p14="http://schemas.microsoft.com/office/powerpoint/2010/main" val="2551677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000"/>
                            </p:stCondLst>
                            <p:childTnLst>
                              <p:par>
                                <p:cTn id="21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10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1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4" grpId="0"/>
      <p:bldP spid="15" grpId="0"/>
      <p:bldP spid="16" grpId="0"/>
      <p:bldP spid="17" grpId="0"/>
      <p:bldP spid="11" grpId="0"/>
      <p:bldP spid="12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-152400" y="2057400"/>
            <a:ext cx="905894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6600" dirty="0" smtClean="0">
                <a:solidFill>
                  <a:prstClr val="white"/>
                </a:solidFill>
                <a:latin typeface="Segoe Script" pitchFamily="34" charset="0"/>
              </a:rPr>
              <a:t>Keep writing… </a:t>
            </a: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152400" y="2819400"/>
            <a:ext cx="91440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6600" dirty="0" smtClean="0">
                <a:solidFill>
                  <a:prstClr val="white"/>
                </a:solidFill>
                <a:latin typeface="Segoe Script" pitchFamily="34" charset="0"/>
              </a:rPr>
              <a:t>You can do it…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4800600"/>
            <a:ext cx="9144000" cy="1981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 smtClean="0">
              <a:solidFill>
                <a:prstClr val="white"/>
              </a:solidFill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85060" y="1295400"/>
            <a:ext cx="9058940" cy="1447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Staying open-minded when it comes to your own stuff is hard work </a:t>
            </a:r>
            <a:r>
              <a:rPr lang="en-US" dirty="0" err="1" smtClean="0">
                <a:solidFill>
                  <a:prstClr val="white"/>
                </a:solidFill>
              </a:rPr>
              <a:t>hun</a:t>
            </a:r>
            <a:r>
              <a:rPr lang="en-US" dirty="0" smtClean="0">
                <a:solidFill>
                  <a:prstClr val="white"/>
                </a:solidFill>
              </a:rPr>
              <a:t>?.. 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85060" y="2590800"/>
            <a:ext cx="9058940" cy="1981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Or maybe you’re thinking, 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not as much work as staying </a:t>
            </a:r>
          </a:p>
          <a:p>
            <a:r>
              <a:rPr lang="en-US" dirty="0">
                <a:solidFill>
                  <a:prstClr val="white"/>
                </a:solidFill>
              </a:rPr>
              <a:t>o</a:t>
            </a:r>
            <a:r>
              <a:rPr lang="en-US" dirty="0" smtClean="0">
                <a:solidFill>
                  <a:prstClr val="white"/>
                </a:solidFill>
              </a:rPr>
              <a:t>pen-hearted though, right?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85060" y="2667000"/>
            <a:ext cx="905894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What are you feeling, what thoughts or images do they spark?  </a:t>
            </a: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0" y="1371600"/>
            <a:ext cx="9058940" cy="3200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6600" dirty="0" smtClean="0">
                <a:solidFill>
                  <a:prstClr val="white"/>
                </a:solidFill>
                <a:latin typeface="Segoe Script" pitchFamily="34" charset="0"/>
              </a:rPr>
              <a:t>Push…keep going…</a:t>
            </a:r>
          </a:p>
          <a:p>
            <a:r>
              <a:rPr lang="en-US" sz="6600" dirty="0" smtClean="0">
                <a:solidFill>
                  <a:prstClr val="white"/>
                </a:solidFill>
                <a:latin typeface="Segoe Script" pitchFamily="34" charset="0"/>
              </a:rPr>
              <a:t>don’t stop writing!  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0" y="6172200"/>
            <a:ext cx="9058940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600" b="1" dirty="0" smtClean="0">
                <a:solidFill>
                  <a:prstClr val="white"/>
                </a:solidFill>
                <a:latin typeface="Segoe Script" pitchFamily="34" charset="0"/>
              </a:rPr>
              <a:t>defer judgment   strive for quantity </a:t>
            </a: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76200" y="0"/>
            <a:ext cx="9058940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600" b="1" dirty="0" smtClean="0">
                <a:solidFill>
                  <a:prstClr val="white"/>
                </a:solidFill>
                <a:latin typeface="Segoe Script" pitchFamily="34" charset="0"/>
              </a:rPr>
              <a:t>defer judgment   strive for quantity </a:t>
            </a:r>
          </a:p>
        </p:txBody>
      </p:sp>
    </p:spTree>
    <p:extLst>
      <p:ext uri="{BB962C8B-B14F-4D97-AF65-F5344CB8AC3E}">
        <p14:creationId xmlns:p14="http://schemas.microsoft.com/office/powerpoint/2010/main" val="1993326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3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6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9000"/>
                            </p:stCondLst>
                            <p:childTnLst>
                              <p:par>
                                <p:cTn id="32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9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6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8" grpId="0"/>
      <p:bldP spid="8" grpId="1"/>
      <p:bldP spid="9" grpId="0"/>
      <p:bldP spid="9" grpId="1"/>
      <p:bldP spid="7" grpId="0"/>
      <p:bldP spid="7" grpId="1"/>
      <p:bldP spid="10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9" b="4012"/>
          <a:stretch/>
        </p:blipFill>
        <p:spPr>
          <a:xfrm>
            <a:off x="2470888" y="202019"/>
            <a:ext cx="6673112" cy="6655981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0" y="2107019"/>
            <a:ext cx="3962400" cy="685800"/>
          </a:xfrm>
        </p:spPr>
        <p:txBody>
          <a:bodyPr>
            <a:noAutofit/>
          </a:bodyPr>
          <a:lstStyle/>
          <a:p>
            <a:pPr algn="ctr"/>
            <a:r>
              <a:rPr lang="en-US" sz="4000" dirty="0" smtClean="0">
                <a:solidFill>
                  <a:schemeClr val="bg1"/>
                </a:solidFill>
              </a:rPr>
              <a:t>“How  to…?”</a:t>
            </a:r>
            <a:endParaRPr lang="en-US" sz="4000" dirty="0">
              <a:solidFill>
                <a:schemeClr val="bg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5105400" y="1497419"/>
            <a:ext cx="3962400" cy="6858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dirty="0" smtClean="0">
                <a:solidFill>
                  <a:schemeClr val="bg1"/>
                </a:solidFill>
              </a:rPr>
              <a:t>“How might I…?”</a:t>
            </a:r>
            <a:endParaRPr lang="en-US" sz="4000" dirty="0">
              <a:solidFill>
                <a:schemeClr val="bg1"/>
              </a:solidFill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2133600" y="2640419"/>
            <a:ext cx="3962400" cy="6858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dirty="0" smtClean="0">
                <a:solidFill>
                  <a:schemeClr val="bg1"/>
                </a:solidFill>
              </a:rPr>
              <a:t>“I wish…?”</a:t>
            </a:r>
            <a:endParaRPr lang="en-US" sz="4000" dirty="0">
              <a:solidFill>
                <a:schemeClr val="bg1"/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4800600" y="3326219"/>
            <a:ext cx="31242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dirty="0" smtClean="0">
                <a:solidFill>
                  <a:schemeClr val="bg1"/>
                </a:solidFill>
              </a:rPr>
              <a:t>“Wouldn’t it be great if…?”</a:t>
            </a:r>
            <a:endParaRPr lang="en-US" sz="4000" dirty="0">
              <a:solidFill>
                <a:schemeClr val="bg1"/>
              </a:solidFill>
            </a:endParaRPr>
          </a:p>
        </p:txBody>
      </p:sp>
      <p:sp>
        <p:nvSpPr>
          <p:cNvPr id="9" name="Round Diagonal Corner Rectangle 8"/>
          <p:cNvSpPr/>
          <p:nvPr/>
        </p:nvSpPr>
        <p:spPr>
          <a:xfrm>
            <a:off x="152400" y="-76200"/>
            <a:ext cx="3276600" cy="6934200"/>
          </a:xfrm>
          <a:prstGeom prst="round2DiagRect">
            <a:avLst/>
          </a:prstGeom>
          <a:gradFill flip="none" rotWithShape="1">
            <a:gsLst>
              <a:gs pos="17000">
                <a:schemeClr val="accent3">
                  <a:lumMod val="20000"/>
                  <a:lumOff val="80000"/>
                  <a:alpha val="7000"/>
                </a:schemeClr>
              </a:gs>
              <a:gs pos="42000">
                <a:srgbClr val="9CB86E"/>
              </a:gs>
              <a:gs pos="76000">
                <a:srgbClr val="156B13"/>
              </a:gs>
            </a:gsLst>
            <a:lin ang="81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52400" y="3039398"/>
            <a:ext cx="6096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52400" y="3039398"/>
            <a:ext cx="6096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0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192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00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192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59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2192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58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2192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57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2192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56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2192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55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2192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54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2192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53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2192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52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2192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51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2192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50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2192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49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2192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48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2192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47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2192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46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2192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45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2192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44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2192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43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2192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42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2192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41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2192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40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2192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39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2192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38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2192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37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2192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36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2192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35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2192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34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2192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33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2192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32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2192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31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2192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30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2192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29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2192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28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2192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27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2192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26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2192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25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2192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24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2192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23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2192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22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2192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21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2192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20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2192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19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2192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18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2192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17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2192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16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2192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15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12192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14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12192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13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12192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12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12192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11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12192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10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12192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09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12192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08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12192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07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12192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06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2192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05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12192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04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12192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03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12192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02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12192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01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1219200" y="3048506"/>
            <a:ext cx="2209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00</a:t>
            </a:r>
            <a:endParaRPr lang="en-US" sz="9300" b="1" dirty="0">
              <a:solidFill>
                <a:schemeClr val="bg1"/>
              </a:solidFill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838200" y="2971800"/>
            <a:ext cx="4572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300" b="1" dirty="0" smtClean="0">
                <a:solidFill>
                  <a:schemeClr val="bg1"/>
                </a:solidFill>
              </a:rPr>
              <a:t>:</a:t>
            </a:r>
            <a:endParaRPr lang="en-US" sz="93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2452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2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250"/>
                            </p:stCondLst>
                            <p:childTnLst>
                              <p:par>
                                <p:cTn id="3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25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250"/>
                            </p:stCondLst>
                            <p:childTnLst>
                              <p:par>
                                <p:cTn id="41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725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250"/>
                            </p:stCondLst>
                            <p:childTnLst>
                              <p:par>
                                <p:cTn id="47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825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250"/>
                            </p:stCondLst>
                            <p:childTnLst>
                              <p:par>
                                <p:cTn id="53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925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250"/>
                            </p:stCondLst>
                            <p:childTnLst>
                              <p:par>
                                <p:cTn id="59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25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250"/>
                            </p:stCondLst>
                            <p:childTnLst>
                              <p:par>
                                <p:cTn id="6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125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1250"/>
                            </p:stCondLst>
                            <p:childTnLst>
                              <p:par>
                                <p:cTn id="71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2250"/>
                            </p:stCondLst>
                            <p:childTnLst>
                              <p:par>
                                <p:cTn id="7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2250"/>
                            </p:stCondLst>
                            <p:childTnLst>
                              <p:par>
                                <p:cTn id="77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3250"/>
                            </p:stCondLst>
                            <p:childTnLst>
                              <p:par>
                                <p:cTn id="8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3250"/>
                            </p:stCondLst>
                            <p:childTnLst>
                              <p:par>
                                <p:cTn id="83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4250"/>
                            </p:stCondLst>
                            <p:childTnLst>
                              <p:par>
                                <p:cTn id="8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4250"/>
                            </p:stCondLst>
                            <p:childTnLst>
                              <p:par>
                                <p:cTn id="89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525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5250"/>
                            </p:stCondLst>
                            <p:childTnLst>
                              <p:par>
                                <p:cTn id="9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6250"/>
                            </p:stCondLst>
                            <p:childTnLst>
                              <p:par>
                                <p:cTn id="9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6250"/>
                            </p:stCondLst>
                            <p:childTnLst>
                              <p:par>
                                <p:cTn id="101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7250"/>
                            </p:stCondLst>
                            <p:childTnLst>
                              <p:par>
                                <p:cTn id="10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7250"/>
                            </p:stCondLst>
                            <p:childTnLst>
                              <p:par>
                                <p:cTn id="107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8250"/>
                            </p:stCondLst>
                            <p:childTnLst>
                              <p:par>
                                <p:cTn id="1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8250"/>
                            </p:stCondLst>
                            <p:childTnLst>
                              <p:par>
                                <p:cTn id="113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9250"/>
                            </p:stCondLst>
                            <p:childTnLst>
                              <p:par>
                                <p:cTn id="1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9250"/>
                            </p:stCondLst>
                            <p:childTnLst>
                              <p:par>
                                <p:cTn id="119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20250"/>
                            </p:stCondLst>
                            <p:childTnLst>
                              <p:par>
                                <p:cTn id="1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20250"/>
                            </p:stCondLst>
                            <p:childTnLst>
                              <p:par>
                                <p:cTn id="12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21250"/>
                            </p:stCondLst>
                            <p:childTnLst>
                              <p:par>
                                <p:cTn id="1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21250"/>
                            </p:stCondLst>
                            <p:childTnLst>
                              <p:par>
                                <p:cTn id="131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22250"/>
                            </p:stCondLst>
                            <p:childTnLst>
                              <p:par>
                                <p:cTn id="1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22250"/>
                            </p:stCondLst>
                            <p:childTnLst>
                              <p:par>
                                <p:cTn id="137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23250"/>
                            </p:stCondLst>
                            <p:childTnLst>
                              <p:par>
                                <p:cTn id="1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3250"/>
                            </p:stCondLst>
                            <p:childTnLst>
                              <p:par>
                                <p:cTn id="143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24250"/>
                            </p:stCondLst>
                            <p:childTnLst>
                              <p:par>
                                <p:cTn id="1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24250"/>
                            </p:stCondLst>
                            <p:childTnLst>
                              <p:par>
                                <p:cTn id="149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25250"/>
                            </p:stCondLst>
                            <p:childTnLst>
                              <p:par>
                                <p:cTn id="15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25250"/>
                            </p:stCondLst>
                            <p:childTnLst>
                              <p:par>
                                <p:cTn id="15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26250"/>
                            </p:stCondLst>
                            <p:childTnLst>
                              <p:par>
                                <p:cTn id="15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26250"/>
                            </p:stCondLst>
                            <p:childTnLst>
                              <p:par>
                                <p:cTn id="161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7250"/>
                            </p:stCondLst>
                            <p:childTnLst>
                              <p:par>
                                <p:cTn id="16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27250"/>
                            </p:stCondLst>
                            <p:childTnLst>
                              <p:par>
                                <p:cTn id="167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28250"/>
                            </p:stCondLst>
                            <p:childTnLst>
                              <p:par>
                                <p:cTn id="17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28250"/>
                            </p:stCondLst>
                            <p:childTnLst>
                              <p:par>
                                <p:cTn id="173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29250"/>
                            </p:stCondLst>
                            <p:childTnLst>
                              <p:par>
                                <p:cTn id="17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29250"/>
                            </p:stCondLst>
                            <p:childTnLst>
                              <p:par>
                                <p:cTn id="179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30250"/>
                            </p:stCondLst>
                            <p:childTnLst>
                              <p:par>
                                <p:cTn id="18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30250"/>
                            </p:stCondLst>
                            <p:childTnLst>
                              <p:par>
                                <p:cTn id="18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31250"/>
                            </p:stCondLst>
                            <p:childTnLst>
                              <p:par>
                                <p:cTn id="18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31250"/>
                            </p:stCondLst>
                            <p:childTnLst>
                              <p:par>
                                <p:cTn id="191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32250"/>
                            </p:stCondLst>
                            <p:childTnLst>
                              <p:par>
                                <p:cTn id="19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32250"/>
                            </p:stCondLst>
                            <p:childTnLst>
                              <p:par>
                                <p:cTn id="197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33250"/>
                            </p:stCondLst>
                            <p:childTnLst>
                              <p:par>
                                <p:cTn id="20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33250"/>
                            </p:stCondLst>
                            <p:childTnLst>
                              <p:par>
                                <p:cTn id="203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34250"/>
                            </p:stCondLst>
                            <p:childTnLst>
                              <p:par>
                                <p:cTn id="20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34250"/>
                            </p:stCondLst>
                            <p:childTnLst>
                              <p:par>
                                <p:cTn id="209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35250"/>
                            </p:stCondLst>
                            <p:childTnLst>
                              <p:par>
                                <p:cTn id="2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35250"/>
                            </p:stCondLst>
                            <p:childTnLst>
                              <p:par>
                                <p:cTn id="21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36250"/>
                            </p:stCondLst>
                            <p:childTnLst>
                              <p:par>
                                <p:cTn id="2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36250"/>
                            </p:stCondLst>
                            <p:childTnLst>
                              <p:par>
                                <p:cTn id="221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37250"/>
                            </p:stCondLst>
                            <p:childTnLst>
                              <p:par>
                                <p:cTn id="2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37250"/>
                            </p:stCondLst>
                            <p:childTnLst>
                              <p:par>
                                <p:cTn id="227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38250"/>
                            </p:stCondLst>
                            <p:childTnLst>
                              <p:par>
                                <p:cTn id="2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38250"/>
                            </p:stCondLst>
                            <p:childTnLst>
                              <p:par>
                                <p:cTn id="233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39250"/>
                            </p:stCondLst>
                            <p:childTnLst>
                              <p:par>
                                <p:cTn id="2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39250"/>
                            </p:stCondLst>
                            <p:childTnLst>
                              <p:par>
                                <p:cTn id="239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40250"/>
                            </p:stCondLst>
                            <p:childTnLst>
                              <p:par>
                                <p:cTn id="2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40250"/>
                            </p:stCondLst>
                            <p:childTnLst>
                              <p:par>
                                <p:cTn id="24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41250"/>
                            </p:stCondLst>
                            <p:childTnLst>
                              <p:par>
                                <p:cTn id="2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0" fill="hold">
                            <p:stCondLst>
                              <p:cond delay="41250"/>
                            </p:stCondLst>
                            <p:childTnLst>
                              <p:par>
                                <p:cTn id="251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42250"/>
                            </p:stCondLst>
                            <p:childTnLst>
                              <p:par>
                                <p:cTn id="2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42250"/>
                            </p:stCondLst>
                            <p:childTnLst>
                              <p:par>
                                <p:cTn id="257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43250"/>
                            </p:stCondLst>
                            <p:childTnLst>
                              <p:par>
                                <p:cTn id="26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2" fill="hold">
                            <p:stCondLst>
                              <p:cond delay="43250"/>
                            </p:stCondLst>
                            <p:childTnLst>
                              <p:par>
                                <p:cTn id="263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>
                            <p:stCondLst>
                              <p:cond delay="44250"/>
                            </p:stCondLst>
                            <p:childTnLst>
                              <p:par>
                                <p:cTn id="26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44250"/>
                            </p:stCondLst>
                            <p:childTnLst>
                              <p:par>
                                <p:cTn id="269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45250"/>
                            </p:stCondLst>
                            <p:childTnLst>
                              <p:par>
                                <p:cTn id="27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>
                            <p:stCondLst>
                              <p:cond delay="45250"/>
                            </p:stCondLst>
                            <p:childTnLst>
                              <p:par>
                                <p:cTn id="27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7" fill="hold">
                            <p:stCondLst>
                              <p:cond delay="46250"/>
                            </p:stCondLst>
                            <p:childTnLst>
                              <p:par>
                                <p:cTn id="27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0" fill="hold">
                            <p:stCondLst>
                              <p:cond delay="46250"/>
                            </p:stCondLst>
                            <p:childTnLst>
                              <p:par>
                                <p:cTn id="281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3" fill="hold">
                            <p:stCondLst>
                              <p:cond delay="47250"/>
                            </p:stCondLst>
                            <p:childTnLst>
                              <p:par>
                                <p:cTn id="28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6" fill="hold">
                            <p:stCondLst>
                              <p:cond delay="47250"/>
                            </p:stCondLst>
                            <p:childTnLst>
                              <p:par>
                                <p:cTn id="287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48250"/>
                            </p:stCondLst>
                            <p:childTnLst>
                              <p:par>
                                <p:cTn id="29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48250"/>
                            </p:stCondLst>
                            <p:childTnLst>
                              <p:par>
                                <p:cTn id="293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5" fill="hold">
                            <p:stCondLst>
                              <p:cond delay="49250"/>
                            </p:stCondLst>
                            <p:childTnLst>
                              <p:par>
                                <p:cTn id="29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8" fill="hold">
                            <p:stCondLst>
                              <p:cond delay="49250"/>
                            </p:stCondLst>
                            <p:childTnLst>
                              <p:par>
                                <p:cTn id="299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1" fill="hold">
                            <p:stCondLst>
                              <p:cond delay="50250"/>
                            </p:stCondLst>
                            <p:childTnLst>
                              <p:par>
                                <p:cTn id="30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4" fill="hold">
                            <p:stCondLst>
                              <p:cond delay="50250"/>
                            </p:stCondLst>
                            <p:childTnLst>
                              <p:par>
                                <p:cTn id="30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7" fill="hold">
                            <p:stCondLst>
                              <p:cond delay="51250"/>
                            </p:stCondLst>
                            <p:childTnLst>
                              <p:par>
                                <p:cTn id="30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51250"/>
                            </p:stCondLst>
                            <p:childTnLst>
                              <p:par>
                                <p:cTn id="311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>
                            <p:stCondLst>
                              <p:cond delay="52250"/>
                            </p:stCondLst>
                            <p:childTnLst>
                              <p:par>
                                <p:cTn id="3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6" fill="hold">
                            <p:stCondLst>
                              <p:cond delay="52250"/>
                            </p:stCondLst>
                            <p:childTnLst>
                              <p:par>
                                <p:cTn id="317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9" fill="hold">
                            <p:stCondLst>
                              <p:cond delay="53250"/>
                            </p:stCondLst>
                            <p:childTnLst>
                              <p:par>
                                <p:cTn id="3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2" fill="hold">
                            <p:stCondLst>
                              <p:cond delay="53250"/>
                            </p:stCondLst>
                            <p:childTnLst>
                              <p:par>
                                <p:cTn id="323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5" fill="hold">
                            <p:stCondLst>
                              <p:cond delay="54250"/>
                            </p:stCondLst>
                            <p:childTnLst>
                              <p:par>
                                <p:cTn id="3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8" fill="hold">
                            <p:stCondLst>
                              <p:cond delay="54250"/>
                            </p:stCondLst>
                            <p:childTnLst>
                              <p:par>
                                <p:cTn id="329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55250"/>
                            </p:stCondLst>
                            <p:childTnLst>
                              <p:par>
                                <p:cTn id="3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4" fill="hold">
                            <p:stCondLst>
                              <p:cond delay="55250"/>
                            </p:stCondLst>
                            <p:childTnLst>
                              <p:par>
                                <p:cTn id="33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7" fill="hold">
                            <p:stCondLst>
                              <p:cond delay="56250"/>
                            </p:stCondLst>
                            <p:childTnLst>
                              <p:par>
                                <p:cTn id="3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0" fill="hold">
                            <p:stCondLst>
                              <p:cond delay="56250"/>
                            </p:stCondLst>
                            <p:childTnLst>
                              <p:par>
                                <p:cTn id="341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3" fill="hold">
                            <p:stCondLst>
                              <p:cond delay="57250"/>
                            </p:stCondLst>
                            <p:childTnLst>
                              <p:par>
                                <p:cTn id="3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6" fill="hold">
                            <p:stCondLst>
                              <p:cond delay="57250"/>
                            </p:stCondLst>
                            <p:childTnLst>
                              <p:par>
                                <p:cTn id="347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9" fill="hold">
                            <p:stCondLst>
                              <p:cond delay="58250"/>
                            </p:stCondLst>
                            <p:childTnLst>
                              <p:par>
                                <p:cTn id="35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58250"/>
                            </p:stCondLst>
                            <p:childTnLst>
                              <p:par>
                                <p:cTn id="353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5" fill="hold">
                            <p:stCondLst>
                              <p:cond delay="59250"/>
                            </p:stCondLst>
                            <p:childTnLst>
                              <p:par>
                                <p:cTn id="35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8" fill="hold">
                            <p:stCondLst>
                              <p:cond delay="59250"/>
                            </p:stCondLst>
                            <p:childTnLst>
                              <p:par>
                                <p:cTn id="359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1" fill="hold">
                            <p:stCondLst>
                              <p:cond delay="60250"/>
                            </p:stCondLst>
                            <p:childTnLst>
                              <p:par>
                                <p:cTn id="36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4" fill="hold">
                            <p:stCondLst>
                              <p:cond delay="60250"/>
                            </p:stCondLst>
                            <p:childTnLst>
                              <p:par>
                                <p:cTn id="36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7" fill="hold">
                            <p:stCondLst>
                              <p:cond delay="61250"/>
                            </p:stCondLst>
                            <p:childTnLst>
                              <p:par>
                                <p:cTn id="36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0" fill="hold">
                            <p:stCondLst>
                              <p:cond delay="61250"/>
                            </p:stCondLst>
                            <p:childTnLst>
                              <p:par>
                                <p:cTn id="371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62250"/>
                            </p:stCondLst>
                            <p:childTnLst>
                              <p:par>
                                <p:cTn id="37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6" fill="hold">
                            <p:stCondLst>
                              <p:cond delay="62250"/>
                            </p:stCondLst>
                            <p:childTnLst>
                              <p:par>
                                <p:cTn id="377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9" fill="hold">
                            <p:stCondLst>
                              <p:cond delay="63250"/>
                            </p:stCondLst>
                            <p:childTnLst>
                              <p:par>
                                <p:cTn id="38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2" fill="hold">
                            <p:stCondLst>
                              <p:cond delay="63250"/>
                            </p:stCondLst>
                            <p:childTnLst>
                              <p:par>
                                <p:cTn id="383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5" fill="hold">
                            <p:stCondLst>
                              <p:cond delay="64250"/>
                            </p:stCondLst>
                            <p:childTnLst>
                              <p:par>
                                <p:cTn id="38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0" grpId="1"/>
      <p:bldP spid="11" grpId="0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37" grpId="0"/>
      <p:bldP spid="37" grpId="1"/>
      <p:bldP spid="38" grpId="0"/>
      <p:bldP spid="38" grpId="1"/>
      <p:bldP spid="39" grpId="0"/>
      <p:bldP spid="39" grpId="1"/>
      <p:bldP spid="40" grpId="0"/>
      <p:bldP spid="40" grpId="1"/>
      <p:bldP spid="41" grpId="0"/>
      <p:bldP spid="41" grpId="1"/>
      <p:bldP spid="42" grpId="0"/>
      <p:bldP spid="42" grpId="1"/>
      <p:bldP spid="43" grpId="0"/>
      <p:bldP spid="43" grpId="1"/>
      <p:bldP spid="44" grpId="0"/>
      <p:bldP spid="44" grpId="1"/>
      <p:bldP spid="45" grpId="0"/>
      <p:bldP spid="45" grpId="1"/>
      <p:bldP spid="46" grpId="0"/>
      <p:bldP spid="46" grpId="1"/>
      <p:bldP spid="47" grpId="0"/>
      <p:bldP spid="47" grpId="1"/>
      <p:bldP spid="48" grpId="0"/>
      <p:bldP spid="48" grpId="1"/>
      <p:bldP spid="49" grpId="0"/>
      <p:bldP spid="49" grpId="1"/>
      <p:bldP spid="50" grpId="0"/>
      <p:bldP spid="50" grpId="1"/>
      <p:bldP spid="51" grpId="0"/>
      <p:bldP spid="51" grpId="1"/>
      <p:bldP spid="52" grpId="0"/>
      <p:bldP spid="52" grpId="1"/>
      <p:bldP spid="53" grpId="0"/>
      <p:bldP spid="53" grpId="1"/>
      <p:bldP spid="54" grpId="0"/>
      <p:bldP spid="54" grpId="1"/>
      <p:bldP spid="55" grpId="0"/>
      <p:bldP spid="55" grpId="1"/>
      <p:bldP spid="56" grpId="0"/>
      <p:bldP spid="56" grpId="1"/>
      <p:bldP spid="57" grpId="0"/>
      <p:bldP spid="57" grpId="1"/>
      <p:bldP spid="58" grpId="0"/>
      <p:bldP spid="58" grpId="1"/>
      <p:bldP spid="59" grpId="0"/>
      <p:bldP spid="59" grpId="1"/>
      <p:bldP spid="60" grpId="0"/>
      <p:bldP spid="60" grpId="1"/>
      <p:bldP spid="61" grpId="0"/>
      <p:bldP spid="61" grpId="1"/>
      <p:bldP spid="62" grpId="0"/>
      <p:bldP spid="62" grpId="1"/>
      <p:bldP spid="63" grpId="0"/>
      <p:bldP spid="63" grpId="1"/>
      <p:bldP spid="64" grpId="0"/>
      <p:bldP spid="64" grpId="1"/>
      <p:bldP spid="65" grpId="0"/>
      <p:bldP spid="65" grpId="1"/>
      <p:bldP spid="66" grpId="0"/>
      <p:bldP spid="66" grpId="1"/>
      <p:bldP spid="67" grpId="0"/>
      <p:bldP spid="67" grpId="1"/>
      <p:bldP spid="68" grpId="0"/>
      <p:bldP spid="68" grpId="1"/>
      <p:bldP spid="69" grpId="0"/>
      <p:bldP spid="69" grpId="1"/>
      <p:bldP spid="70" grpId="0"/>
      <p:bldP spid="70" grpId="1"/>
      <p:bldP spid="71" grpId="0"/>
      <p:bldP spid="71" grpId="1"/>
      <p:bldP spid="72" grpId="0"/>
      <p:bldP spid="73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0"/>
            <a:ext cx="9144000" cy="2286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 Since you’ve had practice, maybe 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you’ve easily listed 36 items, or 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very likely more than 36 items by now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2133600"/>
            <a:ext cx="9144000" cy="13024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prstClr val="white"/>
                </a:solidFill>
              </a:rPr>
              <a:t>o</a:t>
            </a:r>
            <a:r>
              <a:rPr lang="en-US" dirty="0" smtClean="0">
                <a:solidFill>
                  <a:prstClr val="white"/>
                </a:solidFill>
              </a:rPr>
              <a:t>f targeted 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wish and inquiry statements.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5410200"/>
            <a:ext cx="9144000" cy="14415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dirty="0" smtClean="0">
                <a:solidFill>
                  <a:prstClr val="white"/>
                </a:solidFill>
              </a:rPr>
              <a:t>If not, and you feel </a:t>
            </a:r>
          </a:p>
          <a:p>
            <a:pPr algn="r"/>
            <a:r>
              <a:rPr lang="en-US" dirty="0">
                <a:solidFill>
                  <a:prstClr val="white"/>
                </a:solidFill>
              </a:rPr>
              <a:t>y</a:t>
            </a:r>
            <a:r>
              <a:rPr lang="en-US" dirty="0" smtClean="0">
                <a:solidFill>
                  <a:prstClr val="white"/>
                </a:solidFill>
              </a:rPr>
              <a:t>our FLOW of thoughts and inspirations… </a:t>
            </a:r>
          </a:p>
        </p:txBody>
      </p:sp>
    </p:spTree>
    <p:extLst>
      <p:ext uri="{BB962C8B-B14F-4D97-AF65-F5344CB8AC3E}">
        <p14:creationId xmlns:p14="http://schemas.microsoft.com/office/powerpoint/2010/main" val="1716843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  <p:bldP spid="8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1" r="5521"/>
          <a:stretch>
            <a:fillRect/>
          </a:stretch>
        </p:blipFill>
        <p:spPr>
          <a:xfrm>
            <a:off x="242889" y="228600"/>
            <a:ext cx="8596311" cy="6447233"/>
          </a:xfrm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1828800" y="2819400"/>
            <a:ext cx="6751674" cy="8312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b="1" dirty="0" smtClean="0">
                <a:solidFill>
                  <a:prstClr val="white"/>
                </a:solidFill>
              </a:rPr>
              <a:t>“ </a:t>
            </a:r>
            <a:r>
              <a:rPr lang="en-US" b="1" dirty="0">
                <a:solidFill>
                  <a:prstClr val="white"/>
                </a:solidFill>
              </a:rPr>
              <a:t>H</a:t>
            </a:r>
            <a:r>
              <a:rPr lang="en-US" b="1" dirty="0" smtClean="0">
                <a:solidFill>
                  <a:prstClr val="white"/>
                </a:solidFill>
              </a:rPr>
              <a:t>ow might I…?”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981200" y="3349336"/>
            <a:ext cx="6751674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b="1" dirty="0" smtClean="0">
                <a:solidFill>
                  <a:prstClr val="white"/>
                </a:solidFill>
              </a:rPr>
              <a:t>“I wish…!”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1828800" y="4031673"/>
            <a:ext cx="6751674" cy="6927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b="1" dirty="0" smtClean="0">
                <a:solidFill>
                  <a:prstClr val="white"/>
                </a:solidFill>
              </a:rPr>
              <a:t>“How to…?”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1828800" y="4568536"/>
            <a:ext cx="6751674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b="1" dirty="0" smtClean="0">
                <a:solidFill>
                  <a:prstClr val="white"/>
                </a:solidFill>
              </a:rPr>
              <a:t> “</a:t>
            </a:r>
            <a:r>
              <a:rPr lang="en-US" b="1" dirty="0">
                <a:solidFill>
                  <a:prstClr val="white"/>
                </a:solidFill>
              </a:rPr>
              <a:t>W</a:t>
            </a:r>
            <a:r>
              <a:rPr lang="en-US" b="1" dirty="0" smtClean="0">
                <a:solidFill>
                  <a:prstClr val="white"/>
                </a:solidFill>
              </a:rPr>
              <a:t>ouldn’t it be great if…!”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76200"/>
            <a:ext cx="8915400" cy="106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dirty="0" smtClean="0">
                <a:solidFill>
                  <a:prstClr val="white"/>
                </a:solidFill>
              </a:rPr>
              <a:t>beginning to ebb…</a:t>
            </a:r>
          </a:p>
        </p:txBody>
      </p:sp>
    </p:spTree>
    <p:extLst>
      <p:ext uri="{BB962C8B-B14F-4D97-AF65-F5344CB8AC3E}">
        <p14:creationId xmlns:p14="http://schemas.microsoft.com/office/powerpoint/2010/main" val="4007916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64053" y="228599"/>
            <a:ext cx="8727547" cy="6545659"/>
          </a:xfrm>
          <a:prstGeom prst="rect">
            <a:avLst/>
          </a:prstGeom>
        </p:spPr>
      </p:pic>
      <p:sp>
        <p:nvSpPr>
          <p:cNvPr id="18" name="Title 1"/>
          <p:cNvSpPr txBox="1">
            <a:spLocks/>
          </p:cNvSpPr>
          <p:nvPr/>
        </p:nvSpPr>
        <p:spPr>
          <a:xfrm>
            <a:off x="-304800" y="3048000"/>
            <a:ext cx="9220200" cy="32245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b="1" dirty="0" smtClean="0">
                <a:solidFill>
                  <a:prstClr val="white"/>
                </a:solidFill>
              </a:rPr>
              <a:t>GET YOUR FLOW of inspirations UNSTUCK </a:t>
            </a:r>
          </a:p>
          <a:p>
            <a:pPr algn="r"/>
            <a:r>
              <a:rPr lang="en-US" dirty="0">
                <a:solidFill>
                  <a:prstClr val="white"/>
                </a:solidFill>
              </a:rPr>
              <a:t>b</a:t>
            </a:r>
            <a:r>
              <a:rPr lang="en-US" dirty="0" smtClean="0">
                <a:solidFill>
                  <a:prstClr val="white"/>
                </a:solidFill>
              </a:rPr>
              <a:t>y taking a </a:t>
            </a:r>
            <a:r>
              <a:rPr lang="en-US" u="sng" dirty="0" smtClean="0">
                <a:solidFill>
                  <a:prstClr val="white"/>
                </a:solidFill>
              </a:rPr>
              <a:t>glance at your</a:t>
            </a:r>
            <a:r>
              <a:rPr lang="en-US" dirty="0" smtClean="0">
                <a:solidFill>
                  <a:prstClr val="white"/>
                </a:solidFill>
              </a:rPr>
              <a:t> first list of  </a:t>
            </a:r>
          </a:p>
          <a:p>
            <a:pPr algn="r"/>
            <a:r>
              <a:rPr lang="en-US" u="sng" dirty="0" smtClean="0">
                <a:solidFill>
                  <a:prstClr val="white"/>
                </a:solidFill>
              </a:rPr>
              <a:t>negatives</a:t>
            </a:r>
            <a:r>
              <a:rPr lang="en-US" dirty="0" smtClean="0">
                <a:solidFill>
                  <a:prstClr val="white"/>
                </a:solidFill>
              </a:rPr>
              <a:t>, the things you don’t want,  </a:t>
            </a:r>
            <a:r>
              <a:rPr lang="en-US" u="sng" dirty="0" smtClean="0">
                <a:solidFill>
                  <a:prstClr val="white"/>
                </a:solidFill>
              </a:rPr>
              <a:t>CONSIDER what are their opposites</a:t>
            </a:r>
            <a:r>
              <a:rPr lang="en-US" dirty="0" smtClean="0">
                <a:solidFill>
                  <a:prstClr val="white"/>
                </a:solidFill>
              </a:rPr>
              <a:t>? 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-76200" y="4572000"/>
            <a:ext cx="92202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dirty="0" smtClean="0">
                <a:solidFill>
                  <a:prstClr val="white"/>
                </a:solidFill>
              </a:rPr>
              <a:t> </a:t>
            </a: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-304800" y="6096000"/>
            <a:ext cx="92202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dirty="0" smtClean="0">
                <a:solidFill>
                  <a:prstClr val="white"/>
                </a:solidFill>
              </a:rPr>
              <a:t>What other items does this stimulate? </a:t>
            </a:r>
          </a:p>
        </p:txBody>
      </p:sp>
      <p:pic>
        <p:nvPicPr>
          <p:cNvPr id="2" name="Nervous Track (Yellow Mix).p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724400" y="914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042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6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6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5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000"/>
                            </p:stCondLst>
                            <p:childTnLst>
                              <p:par>
                                <p:cTn id="1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6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5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8" grpId="0"/>
      <p:bldP spid="18" grpId="1"/>
      <p:bldP spid="12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5" r="5625"/>
          <a:stretch>
            <a:fillRect/>
          </a:stretch>
        </p:blipFill>
        <p:spPr>
          <a:xfrm>
            <a:off x="217489" y="228599"/>
            <a:ext cx="8621711" cy="6466283"/>
          </a:xfrm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1676400" y="6019800"/>
            <a:ext cx="56388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/>
              <a:t>“ </a:t>
            </a:r>
            <a:r>
              <a:rPr lang="en-US" b="1" dirty="0"/>
              <a:t>H</a:t>
            </a:r>
            <a:r>
              <a:rPr lang="en-US" b="1" dirty="0" smtClean="0"/>
              <a:t>ow might I…?”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066800" y="1524000"/>
            <a:ext cx="3238500" cy="10845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/>
              <a:t>“I wish…?”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200400" y="5257800"/>
            <a:ext cx="35814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/>
              <a:t>“How to…?”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304800" y="152399"/>
            <a:ext cx="5715000" cy="14300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/>
              <a:t> “</a:t>
            </a:r>
            <a:r>
              <a:rPr lang="en-US" b="1" dirty="0"/>
              <a:t>W</a:t>
            </a:r>
            <a:r>
              <a:rPr lang="en-US" b="1" dirty="0" smtClean="0"/>
              <a:t>ouldn’t it be </a:t>
            </a:r>
          </a:p>
          <a:p>
            <a:r>
              <a:rPr lang="en-US" b="1" dirty="0" smtClean="0"/>
              <a:t>great if…?”</a:t>
            </a:r>
          </a:p>
        </p:txBody>
      </p:sp>
    </p:spTree>
    <p:extLst>
      <p:ext uri="{BB962C8B-B14F-4D97-AF65-F5344CB8AC3E}">
        <p14:creationId xmlns:p14="http://schemas.microsoft.com/office/powerpoint/2010/main" val="2823981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1577975"/>
            <a:ext cx="91440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If where you physically are </a:t>
            </a:r>
            <a:r>
              <a:rPr lang="en-US" u="sng" dirty="0" smtClean="0">
                <a:solidFill>
                  <a:prstClr val="white"/>
                </a:solidFill>
              </a:rPr>
              <a:t>right now</a:t>
            </a:r>
            <a:r>
              <a:rPr lang="en-US" dirty="0" smtClean="0">
                <a:solidFill>
                  <a:prstClr val="white"/>
                </a:solidFill>
              </a:rPr>
              <a:t> isn’t part of the issue… 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838200" y="3048000"/>
            <a:ext cx="7772400" cy="20796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where are you mentally, or 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soulfully (emotionally)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 </a:t>
            </a:r>
            <a:r>
              <a:rPr lang="en-US" u="sng" dirty="0" smtClean="0">
                <a:solidFill>
                  <a:prstClr val="white"/>
                </a:solidFill>
              </a:rPr>
              <a:t>right now</a:t>
            </a:r>
            <a:r>
              <a:rPr lang="en-US" dirty="0" smtClean="0">
                <a:solidFill>
                  <a:prstClr val="white"/>
                </a:solidFill>
              </a:rPr>
              <a:t>?</a:t>
            </a:r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1309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 txBox="1">
            <a:spLocks/>
          </p:cNvSpPr>
          <p:nvPr/>
        </p:nvSpPr>
        <p:spPr>
          <a:xfrm>
            <a:off x="-76200" y="4572000"/>
            <a:ext cx="92202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dirty="0" smtClean="0">
                <a:solidFill>
                  <a:prstClr val="white"/>
                </a:solidFill>
              </a:rPr>
              <a:t> </a:t>
            </a:r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-304800" y="76200"/>
            <a:ext cx="9067800" cy="106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dirty="0" smtClean="0">
                <a:solidFill>
                  <a:prstClr val="white"/>
                </a:solidFill>
              </a:rPr>
              <a:t>Now  you can </a:t>
            </a:r>
            <a:r>
              <a:rPr lang="en-US" b="1" dirty="0" smtClean="0">
                <a:solidFill>
                  <a:prstClr val="white"/>
                </a:solidFill>
              </a:rPr>
              <a:t>burn that first list! </a:t>
            </a:r>
            <a:r>
              <a:rPr lang="en-US" dirty="0" smtClean="0">
                <a:solidFill>
                  <a:prstClr val="white"/>
                </a:solidFill>
                <a:sym typeface="Wingdings" pitchFamily="2" charset="2"/>
              </a:rPr>
              <a:t></a:t>
            </a:r>
            <a:endParaRPr lang="en-US" dirty="0" smtClean="0">
              <a:solidFill>
                <a:prstClr val="white"/>
              </a:solidFill>
            </a:endParaRPr>
          </a:p>
        </p:txBody>
      </p:sp>
      <p:sp>
        <p:nvSpPr>
          <p:cNvPr id="19" name="Title 1"/>
          <p:cNvSpPr txBox="1">
            <a:spLocks/>
          </p:cNvSpPr>
          <p:nvPr/>
        </p:nvSpPr>
        <p:spPr>
          <a:xfrm>
            <a:off x="-95715" y="1057230"/>
            <a:ext cx="9158868" cy="2676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Go Ahead,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scatter its ashes into 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the unleashed current of 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your creative flow!</a:t>
            </a:r>
          </a:p>
        </p:txBody>
      </p:sp>
      <p:pic>
        <p:nvPicPr>
          <p:cNvPr id="10" name="Picture Placeholder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1746" y="278210"/>
            <a:ext cx="8265054" cy="6198790"/>
          </a:xfrm>
          <a:prstGeom prst="rect">
            <a:avLst/>
          </a:prstGeom>
        </p:spPr>
      </p:pic>
      <p:sp>
        <p:nvSpPr>
          <p:cNvPr id="18" name="Title 1"/>
          <p:cNvSpPr txBox="1">
            <a:spLocks/>
          </p:cNvSpPr>
          <p:nvPr/>
        </p:nvSpPr>
        <p:spPr>
          <a:xfrm>
            <a:off x="1295400" y="4114800"/>
            <a:ext cx="5638800" cy="8477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b="1" dirty="0" smtClean="0">
                <a:solidFill>
                  <a:schemeClr val="bg1"/>
                </a:solidFill>
              </a:rPr>
              <a:t>“ </a:t>
            </a:r>
            <a:r>
              <a:rPr lang="en-US" b="1" dirty="0">
                <a:solidFill>
                  <a:schemeClr val="bg1"/>
                </a:solidFill>
              </a:rPr>
              <a:t>H</a:t>
            </a:r>
            <a:r>
              <a:rPr lang="en-US" b="1" dirty="0" smtClean="0">
                <a:solidFill>
                  <a:schemeClr val="bg1"/>
                </a:solidFill>
              </a:rPr>
              <a:t>ow might I…?”</a:t>
            </a:r>
          </a:p>
        </p:txBody>
      </p:sp>
      <p:sp>
        <p:nvSpPr>
          <p:cNvPr id="20" name="Title 1"/>
          <p:cNvSpPr txBox="1">
            <a:spLocks/>
          </p:cNvSpPr>
          <p:nvPr/>
        </p:nvSpPr>
        <p:spPr>
          <a:xfrm>
            <a:off x="2628900" y="5248232"/>
            <a:ext cx="2933700" cy="8477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b="1" dirty="0" smtClean="0">
                <a:solidFill>
                  <a:schemeClr val="bg1"/>
                </a:solidFill>
              </a:rPr>
              <a:t>“I wish…?”</a:t>
            </a: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1219200" y="3581400"/>
            <a:ext cx="4114800" cy="8477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b="1" dirty="0" smtClean="0">
                <a:solidFill>
                  <a:schemeClr val="bg1"/>
                </a:solidFill>
              </a:rPr>
              <a:t>“How to…?”</a:t>
            </a:r>
          </a:p>
        </p:txBody>
      </p:sp>
      <p:sp>
        <p:nvSpPr>
          <p:cNvPr id="22" name="Title 1"/>
          <p:cNvSpPr txBox="1">
            <a:spLocks/>
          </p:cNvSpPr>
          <p:nvPr/>
        </p:nvSpPr>
        <p:spPr>
          <a:xfrm>
            <a:off x="609600" y="4724400"/>
            <a:ext cx="6594627" cy="83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b="1" dirty="0" smtClean="0">
                <a:solidFill>
                  <a:schemeClr val="bg1"/>
                </a:solidFill>
              </a:rPr>
              <a:t> “</a:t>
            </a:r>
            <a:r>
              <a:rPr lang="en-US" b="1" dirty="0">
                <a:solidFill>
                  <a:schemeClr val="bg1"/>
                </a:solidFill>
              </a:rPr>
              <a:t>W</a:t>
            </a:r>
            <a:r>
              <a:rPr lang="en-US" b="1" dirty="0" smtClean="0">
                <a:solidFill>
                  <a:schemeClr val="bg1"/>
                </a:solidFill>
              </a:rPr>
              <a:t>ouldn’t it be great if…?”</a:t>
            </a:r>
          </a:p>
        </p:txBody>
      </p:sp>
    </p:spTree>
    <p:extLst>
      <p:ext uri="{BB962C8B-B14F-4D97-AF65-F5344CB8AC3E}">
        <p14:creationId xmlns:p14="http://schemas.microsoft.com/office/powerpoint/2010/main" val="3444799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  <p:bldP spid="21" grpId="0"/>
      <p:bldP spid="22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 txBox="1">
            <a:spLocks/>
          </p:cNvSpPr>
          <p:nvPr/>
        </p:nvSpPr>
        <p:spPr>
          <a:xfrm>
            <a:off x="1676400" y="3200400"/>
            <a:ext cx="5638800" cy="8477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solidFill>
                  <a:prstClr val="white"/>
                </a:solidFill>
              </a:rPr>
              <a:t>“ </a:t>
            </a:r>
            <a:r>
              <a:rPr lang="en-US" b="1" dirty="0">
                <a:solidFill>
                  <a:prstClr val="white"/>
                </a:solidFill>
              </a:rPr>
              <a:t>H</a:t>
            </a:r>
            <a:r>
              <a:rPr lang="en-US" b="1" dirty="0" smtClean="0">
                <a:solidFill>
                  <a:prstClr val="white"/>
                </a:solidFill>
              </a:rPr>
              <a:t>ow might I…?”</a:t>
            </a:r>
          </a:p>
        </p:txBody>
      </p:sp>
      <p:sp>
        <p:nvSpPr>
          <p:cNvPr id="15" name="Title 1"/>
          <p:cNvSpPr txBox="1">
            <a:spLocks/>
          </p:cNvSpPr>
          <p:nvPr/>
        </p:nvSpPr>
        <p:spPr>
          <a:xfrm>
            <a:off x="-76200" y="4105232"/>
            <a:ext cx="2933700" cy="8477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solidFill>
                  <a:prstClr val="white"/>
                </a:solidFill>
              </a:rPr>
              <a:t>“I wish…?”</a:t>
            </a:r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4495800" y="2743200"/>
            <a:ext cx="4114800" cy="84776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solidFill>
                  <a:prstClr val="white"/>
                </a:solidFill>
              </a:rPr>
              <a:t>“How to…?”</a:t>
            </a:r>
          </a:p>
        </p:txBody>
      </p:sp>
      <p:sp>
        <p:nvSpPr>
          <p:cNvPr id="17" name="Title 1"/>
          <p:cNvSpPr txBox="1">
            <a:spLocks/>
          </p:cNvSpPr>
          <p:nvPr/>
        </p:nvSpPr>
        <p:spPr>
          <a:xfrm>
            <a:off x="914400" y="3657600"/>
            <a:ext cx="6594627" cy="83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solidFill>
                  <a:prstClr val="white"/>
                </a:solidFill>
              </a:rPr>
              <a:t> “</a:t>
            </a:r>
            <a:r>
              <a:rPr lang="en-US" b="1" dirty="0">
                <a:solidFill>
                  <a:prstClr val="white"/>
                </a:solidFill>
              </a:rPr>
              <a:t>W</a:t>
            </a:r>
            <a:r>
              <a:rPr lang="en-US" b="1" dirty="0" smtClean="0">
                <a:solidFill>
                  <a:prstClr val="white"/>
                </a:solidFill>
              </a:rPr>
              <a:t>ouldn’t it be great if…?”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-76200" y="4572000"/>
            <a:ext cx="92202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dirty="0" smtClean="0">
                <a:solidFill>
                  <a:prstClr val="white"/>
                </a:solidFill>
              </a:rPr>
              <a:t> </a:t>
            </a:r>
          </a:p>
        </p:txBody>
      </p:sp>
      <p:sp>
        <p:nvSpPr>
          <p:cNvPr id="19" name="Title 1"/>
          <p:cNvSpPr txBox="1">
            <a:spLocks/>
          </p:cNvSpPr>
          <p:nvPr/>
        </p:nvSpPr>
        <p:spPr>
          <a:xfrm>
            <a:off x="-14868" y="0"/>
            <a:ext cx="9158868" cy="2676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b="1" dirty="0" smtClean="0">
                <a:solidFill>
                  <a:prstClr val="white"/>
                </a:solidFill>
              </a:rPr>
              <a:t>Free yourself to feverishly continue </a:t>
            </a:r>
          </a:p>
          <a:p>
            <a:pPr algn="r"/>
            <a:r>
              <a:rPr lang="en-US" b="1" dirty="0">
                <a:solidFill>
                  <a:prstClr val="white"/>
                </a:solidFill>
              </a:rPr>
              <a:t>p</a:t>
            </a:r>
            <a:r>
              <a:rPr lang="en-US" b="1" dirty="0" smtClean="0">
                <a:solidFill>
                  <a:prstClr val="white"/>
                </a:solidFill>
              </a:rPr>
              <a:t>ositively affirming and exploring </a:t>
            </a:r>
            <a:endParaRPr lang="en-US" b="1" dirty="0">
              <a:solidFill>
                <a:prstClr val="white"/>
              </a:solidFill>
            </a:endParaRPr>
          </a:p>
          <a:p>
            <a:pPr algn="r"/>
            <a:r>
              <a:rPr lang="en-US" dirty="0" smtClean="0">
                <a:solidFill>
                  <a:prstClr val="white"/>
                </a:solidFill>
              </a:rPr>
              <a:t>what might be needed or created </a:t>
            </a:r>
          </a:p>
          <a:p>
            <a:pPr algn="r"/>
            <a:r>
              <a:rPr lang="en-US" dirty="0" smtClean="0">
                <a:solidFill>
                  <a:prstClr val="white"/>
                </a:solidFill>
              </a:rPr>
              <a:t>to address your true challenge</a:t>
            </a:r>
            <a:r>
              <a:rPr lang="en-US" dirty="0">
                <a:solidFill>
                  <a:prstClr val="white"/>
                </a:solidFill>
              </a:rPr>
              <a:t>.</a:t>
            </a:r>
            <a:endParaRPr lang="en-US" dirty="0" smtClean="0">
              <a:solidFill>
                <a:prstClr val="white"/>
              </a:solidFill>
            </a:endParaRP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76200" y="4352969"/>
            <a:ext cx="9067800" cy="27336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dirty="0" smtClean="0">
                <a:solidFill>
                  <a:prstClr val="white"/>
                </a:solidFill>
              </a:rPr>
              <a:t>By doing this,</a:t>
            </a:r>
          </a:p>
          <a:p>
            <a:pPr algn="r"/>
            <a:r>
              <a:rPr lang="en-US" dirty="0" smtClean="0">
                <a:solidFill>
                  <a:prstClr val="white"/>
                </a:solidFill>
              </a:rPr>
              <a:t>you are proactively considering </a:t>
            </a:r>
          </a:p>
          <a:p>
            <a:pPr algn="r"/>
            <a:r>
              <a:rPr lang="en-US" dirty="0" smtClean="0">
                <a:solidFill>
                  <a:prstClr val="white"/>
                </a:solidFill>
              </a:rPr>
              <a:t>what is possible, preparing &amp; enriching your next choices to take flight!</a:t>
            </a:r>
          </a:p>
        </p:txBody>
      </p:sp>
      <p:pic>
        <p:nvPicPr>
          <p:cNvPr id="10" name="Picture Placeholder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1" r="5521"/>
          <a:stretch>
            <a:fillRect/>
          </a:stretch>
        </p:blipFill>
        <p:spPr>
          <a:xfrm>
            <a:off x="-61911" y="0"/>
            <a:ext cx="9205911" cy="6904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4089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0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6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0"/>
                            </p:stCondLst>
                            <p:childTnLst>
                              <p:par>
                                <p:cTn id="1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9" grpId="1"/>
      <p:bldP spid="12" grpId="0"/>
      <p:bldP spid="12" grpId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-1" y="-76200"/>
            <a:ext cx="9250325" cy="16684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solidFill>
                  <a:prstClr val="white"/>
                </a:solidFill>
              </a:rPr>
              <a:t>Let’s make a final try</a:t>
            </a:r>
            <a:r>
              <a:rPr lang="en-US" dirty="0" smtClean="0">
                <a:solidFill>
                  <a:prstClr val="white"/>
                </a:solidFill>
              </a:rPr>
              <a:t> </a:t>
            </a:r>
            <a:r>
              <a:rPr lang="en-US" b="1" dirty="0" smtClean="0">
                <a:solidFill>
                  <a:prstClr val="white"/>
                </a:solidFill>
              </a:rPr>
              <a:t>to</a:t>
            </a:r>
            <a:r>
              <a:rPr lang="en-US" dirty="0" smtClean="0">
                <a:solidFill>
                  <a:prstClr val="white"/>
                </a:solidFill>
              </a:rPr>
              <a:t> </a:t>
            </a:r>
            <a:r>
              <a:rPr lang="en-US" b="1" dirty="0" smtClean="0">
                <a:solidFill>
                  <a:prstClr val="white"/>
                </a:solidFill>
              </a:rPr>
              <a:t>add a few</a:t>
            </a:r>
            <a:r>
              <a:rPr lang="en-US" b="1" dirty="0">
                <a:solidFill>
                  <a:prstClr val="white"/>
                </a:solidFill>
              </a:rPr>
              <a:t> </a:t>
            </a:r>
            <a:r>
              <a:rPr lang="en-US" b="1" dirty="0" smtClean="0">
                <a:solidFill>
                  <a:prstClr val="white"/>
                </a:solidFill>
              </a:rPr>
              <a:t>more</a:t>
            </a:r>
            <a:r>
              <a:rPr lang="en-US" dirty="0" smtClean="0">
                <a:solidFill>
                  <a:prstClr val="white"/>
                </a:solidFill>
              </a:rPr>
              <a:t> to your list to </a:t>
            </a:r>
            <a:r>
              <a:rPr lang="en-US" b="1" dirty="0" smtClean="0">
                <a:solidFill>
                  <a:prstClr val="white"/>
                </a:solidFill>
              </a:rPr>
              <a:t>reach 46 or 50.</a:t>
            </a:r>
            <a:r>
              <a:rPr lang="en-US" dirty="0" smtClean="0">
                <a:solidFill>
                  <a:prstClr val="white"/>
                </a:solidFill>
              </a:rPr>
              <a:t> </a:t>
            </a: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0" y="3695700"/>
            <a:ext cx="9144000" cy="18669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What might be mixed? Or stretched? What seems to go together?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Which items seem totally opposite</a:t>
            </a:r>
            <a:r>
              <a:rPr lang="en-US" dirty="0">
                <a:solidFill>
                  <a:prstClr val="white"/>
                </a:solidFill>
              </a:rPr>
              <a:t>?</a:t>
            </a:r>
            <a:r>
              <a:rPr lang="en-US" dirty="0" smtClean="0">
                <a:solidFill>
                  <a:prstClr val="white"/>
                </a:solidFill>
              </a:rPr>
              <a:t> 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4800600"/>
            <a:ext cx="9144000" cy="1981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 smtClean="0">
              <a:solidFill>
                <a:prstClr val="white"/>
              </a:solidFill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76200" y="2438400"/>
            <a:ext cx="9135140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 algn="l">
              <a:buFont typeface="Arial" pitchFamily="34" charset="0"/>
              <a:buChar char="•"/>
            </a:pPr>
            <a:r>
              <a:rPr lang="en-US" b="1" dirty="0">
                <a:solidFill>
                  <a:prstClr val="white"/>
                </a:solidFill>
              </a:rPr>
              <a:t>b</a:t>
            </a:r>
            <a:r>
              <a:rPr lang="en-US" b="1" dirty="0" smtClean="0">
                <a:solidFill>
                  <a:prstClr val="white"/>
                </a:solidFill>
              </a:rPr>
              <a:t>lend and re-combine any items</a:t>
            </a:r>
            <a:r>
              <a:rPr lang="en-US" b="1" dirty="0">
                <a:solidFill>
                  <a:prstClr val="white"/>
                </a:solidFill>
              </a:rPr>
              <a:t>?</a:t>
            </a:r>
            <a:r>
              <a:rPr lang="en-US" b="1" dirty="0" smtClean="0">
                <a:solidFill>
                  <a:prstClr val="white"/>
                </a:solidFill>
              </a:rPr>
              <a:t>  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115185" y="2805220"/>
            <a:ext cx="8953500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 algn="l">
              <a:buFont typeface="Arial" pitchFamily="34" charset="0"/>
              <a:buChar char="•"/>
            </a:pPr>
            <a:r>
              <a:rPr lang="en-US" b="1" dirty="0" smtClean="0">
                <a:solidFill>
                  <a:prstClr val="white"/>
                </a:solidFill>
              </a:rPr>
              <a:t>reach for a wild and bizarre scenario? 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-152400" y="1143000"/>
            <a:ext cx="8991600" cy="15319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Do this by, looking over your wish &amp; inquiry statements </a:t>
            </a:r>
            <a:r>
              <a:rPr lang="en-US" b="1" u="sng" dirty="0" smtClean="0">
                <a:solidFill>
                  <a:prstClr val="white"/>
                </a:solidFill>
              </a:rPr>
              <a:t>Consider Might I</a:t>
            </a:r>
            <a:r>
              <a:rPr lang="en-US" dirty="0" smtClean="0">
                <a:solidFill>
                  <a:prstClr val="white"/>
                </a:solidFill>
              </a:rPr>
              <a:t>,</a:t>
            </a: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-76200" y="3200400"/>
            <a:ext cx="9211340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b="1" u="sng" dirty="0">
                <a:solidFill>
                  <a:prstClr val="white"/>
                </a:solidFill>
              </a:rPr>
              <a:t>A</a:t>
            </a:r>
            <a:r>
              <a:rPr lang="en-US" b="1" u="sng" dirty="0" smtClean="0">
                <a:solidFill>
                  <a:prstClr val="white"/>
                </a:solidFill>
              </a:rPr>
              <a:t>sk yourself:</a:t>
            </a:r>
            <a:r>
              <a:rPr lang="en-US" b="1" dirty="0" smtClean="0">
                <a:solidFill>
                  <a:prstClr val="white"/>
                </a:solidFill>
              </a:rPr>
              <a:t> 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0" y="5257800"/>
            <a:ext cx="9144000" cy="1752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Do the contrasts or similarities bring any new items to mind?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If so, write them down. </a:t>
            </a:r>
          </a:p>
        </p:txBody>
      </p:sp>
      <p:pic>
        <p:nvPicPr>
          <p:cNvPr id="12" name="Picture Placeholder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0" y="384767"/>
            <a:ext cx="3957378" cy="2968033"/>
          </a:xfrm>
          <a:prstGeom prst="rect">
            <a:avLst/>
          </a:prstGeom>
        </p:spPr>
      </p:pic>
      <p:pic>
        <p:nvPicPr>
          <p:cNvPr id="13" name="Content Placeholder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667000" y="76200"/>
            <a:ext cx="4114800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980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6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8750"/>
                            </p:stCondLst>
                            <p:childTnLst>
                              <p:par>
                                <p:cTn id="3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9250"/>
                            </p:stCondLst>
                            <p:childTnLst>
                              <p:par>
                                <p:cTn id="3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9750"/>
                            </p:stCondLst>
                            <p:childTnLst>
                              <p:par>
                                <p:cTn id="4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250"/>
                            </p:stCondLst>
                            <p:childTnLst>
                              <p:par>
                                <p:cTn id="4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750"/>
                            </p:stCondLst>
                            <p:childTnLst>
                              <p:par>
                                <p:cTn id="4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1250"/>
                            </p:stCondLst>
                            <p:childTnLst>
                              <p:par>
                                <p:cTn id="5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175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4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750"/>
                            </p:stCondLst>
                            <p:childTnLst>
                              <p:par>
                                <p:cTn id="6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625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4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0250"/>
                            </p:stCondLst>
                            <p:childTnLst>
                              <p:par>
                                <p:cTn id="6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2250"/>
                            </p:stCondLst>
                            <p:childTnLst>
                              <p:par>
                                <p:cTn id="73" presetID="10" presetClass="exit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3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6" grpId="0"/>
      <p:bldP spid="6" grpId="1"/>
      <p:bldP spid="7" grpId="0"/>
      <p:bldP spid="7" grpId="1"/>
      <p:bldP spid="8" grpId="0"/>
      <p:bldP spid="8" grpId="1"/>
      <p:bldP spid="10" grpId="0"/>
      <p:bldP spid="10" grpId="1"/>
      <p:bldP spid="11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228600" y="1905000"/>
            <a:ext cx="4495800" cy="1371600"/>
          </a:xfrm>
        </p:spPr>
        <p:txBody>
          <a:bodyPr>
            <a:normAutofit lnSpcReduction="10000"/>
          </a:bodyPr>
          <a:lstStyle/>
          <a:p>
            <a:r>
              <a:rPr lang="en-US" sz="4400" dirty="0" smtClean="0">
                <a:solidFill>
                  <a:srgbClr val="FF0000"/>
                </a:solidFill>
              </a:rPr>
              <a:t>Contrasting Items</a:t>
            </a:r>
            <a:r>
              <a:rPr lang="en-US" sz="4400" dirty="0" smtClean="0">
                <a:solidFill>
                  <a:schemeClr val="bg1"/>
                </a:solidFill>
              </a:rPr>
              <a:t>?</a:t>
            </a:r>
            <a:endParaRPr lang="en-US" sz="4400" dirty="0">
              <a:solidFill>
                <a:schemeClr val="bg1"/>
              </a:solidFill>
            </a:endParaRPr>
          </a:p>
        </p:txBody>
      </p:sp>
      <p:pic>
        <p:nvPicPr>
          <p:cNvPr id="11" name="Content Placeholder 10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523059"/>
            <a:ext cx="4040188" cy="3030141"/>
          </a:xfrm>
        </p:spPr>
      </p:pic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>
          <a:xfrm>
            <a:off x="4572000" y="1905000"/>
            <a:ext cx="4194175" cy="1295400"/>
          </a:xfrm>
        </p:spPr>
        <p:txBody>
          <a:bodyPr>
            <a:noAutofit/>
          </a:bodyPr>
          <a:lstStyle/>
          <a:p>
            <a:pPr algn="r"/>
            <a:r>
              <a:rPr lang="en-US" sz="4400" dirty="0" smtClean="0">
                <a:solidFill>
                  <a:srgbClr val="FF0000"/>
                </a:solidFill>
              </a:rPr>
              <a:t>Compatible Items</a:t>
            </a:r>
            <a:r>
              <a:rPr lang="en-US" sz="4400" dirty="0">
                <a:solidFill>
                  <a:schemeClr val="bg1"/>
                </a:solidFill>
              </a:rPr>
              <a:t>?</a:t>
            </a:r>
          </a:p>
        </p:txBody>
      </p:sp>
      <p:pic>
        <p:nvPicPr>
          <p:cNvPr id="9" name="Picture Placeholder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429000"/>
            <a:ext cx="4165600" cy="3124200"/>
          </a:xfrm>
          <a:prstGeom prst="rect">
            <a:avLst/>
          </a:prstGeom>
        </p:spPr>
      </p:pic>
      <p:sp>
        <p:nvSpPr>
          <p:cNvPr id="7" name="Text Placeholder 4"/>
          <p:cNvSpPr txBox="1">
            <a:spLocks/>
          </p:cNvSpPr>
          <p:nvPr/>
        </p:nvSpPr>
        <p:spPr>
          <a:xfrm>
            <a:off x="457200" y="381000"/>
            <a:ext cx="8280400" cy="1524000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400" dirty="0" smtClean="0">
                <a:solidFill>
                  <a:schemeClr val="bg1"/>
                </a:solidFill>
              </a:rPr>
              <a:t>Any Inspirations or New Thoughts</a:t>
            </a:r>
          </a:p>
          <a:p>
            <a:pPr algn="ctr"/>
            <a:r>
              <a:rPr lang="en-US" sz="4400" dirty="0" smtClean="0">
                <a:solidFill>
                  <a:schemeClr val="bg1"/>
                </a:solidFill>
              </a:rPr>
              <a:t>From…</a:t>
            </a:r>
          </a:p>
        </p:txBody>
      </p:sp>
    </p:spTree>
    <p:extLst>
      <p:ext uri="{BB962C8B-B14F-4D97-AF65-F5344CB8AC3E}">
        <p14:creationId xmlns:p14="http://schemas.microsoft.com/office/powerpoint/2010/main" val="2695411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905894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Now, </a:t>
            </a:r>
            <a:r>
              <a:rPr lang="en-US" u="sng" dirty="0" smtClean="0">
                <a:solidFill>
                  <a:prstClr val="white"/>
                </a:solidFill>
              </a:rPr>
              <a:t>what if</a:t>
            </a:r>
            <a:r>
              <a:rPr lang="en-US" dirty="0" smtClean="0">
                <a:solidFill>
                  <a:prstClr val="white"/>
                </a:solidFill>
              </a:rPr>
              <a:t>…</a:t>
            </a: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0" y="304800"/>
            <a:ext cx="91440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you were given a magic wand?  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4800600"/>
            <a:ext cx="9144000" cy="1981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 smtClean="0">
              <a:solidFill>
                <a:prstClr val="white"/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4876800"/>
            <a:ext cx="9144000" cy="190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Think about how, or what would happen next, be playful; then add these new thoughts to your list too!  </a:t>
            </a:r>
          </a:p>
        </p:txBody>
      </p:sp>
      <p:pic>
        <p:nvPicPr>
          <p:cNvPr id="9" name="Picture Placeholder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97" b="32570"/>
          <a:stretch/>
        </p:blipFill>
        <p:spPr>
          <a:xfrm>
            <a:off x="762000" y="76200"/>
            <a:ext cx="7677679" cy="6719777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0" y="1371600"/>
            <a:ext cx="9144000" cy="365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prstClr val="white"/>
                </a:solidFill>
              </a:rPr>
              <a:t>W</a:t>
            </a:r>
            <a:r>
              <a:rPr lang="en-US" dirty="0" smtClean="0">
                <a:solidFill>
                  <a:prstClr val="white"/>
                </a:solidFill>
              </a:rPr>
              <a:t>hat might happen to each 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of the items on your list so far? 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Would Magic Dust 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Magnify, Minify, Morph, or Erase 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anything in anyway?   </a:t>
            </a:r>
          </a:p>
        </p:txBody>
      </p:sp>
    </p:spTree>
    <p:extLst>
      <p:ext uri="{BB962C8B-B14F-4D97-AF65-F5344CB8AC3E}">
        <p14:creationId xmlns:p14="http://schemas.microsoft.com/office/powerpoint/2010/main" val="3145455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000"/>
                            </p:stCondLst>
                            <p:childTnLst>
                              <p:par>
                                <p:cTn id="1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6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5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6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7" grpId="0"/>
      <p:bldP spid="7" grpId="1"/>
      <p:bldP spid="6" grpId="0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88" b="15488"/>
          <a:stretch>
            <a:fillRect/>
          </a:stretch>
        </p:blipFill>
        <p:spPr>
          <a:xfrm>
            <a:off x="36513" y="84536"/>
            <a:ext cx="9031287" cy="6773464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905894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u="sng" dirty="0" smtClean="0">
                <a:solidFill>
                  <a:prstClr val="white"/>
                </a:solidFill>
              </a:rPr>
              <a:t>Don’t forget to consider</a:t>
            </a: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0" y="533400"/>
            <a:ext cx="91440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the Blank </a:t>
            </a:r>
            <a:r>
              <a:rPr lang="en-US" dirty="0">
                <a:solidFill>
                  <a:prstClr val="white"/>
                </a:solidFill>
              </a:rPr>
              <a:t>C</a:t>
            </a:r>
            <a:r>
              <a:rPr lang="en-US" dirty="0" smtClean="0">
                <a:solidFill>
                  <a:prstClr val="white"/>
                </a:solidFill>
              </a:rPr>
              <a:t>heck that just came into your life TODAY, JUST NOW! 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4800600"/>
            <a:ext cx="9144000" cy="1981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 smtClean="0">
              <a:solidFill>
                <a:prstClr val="white"/>
              </a:solidFill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1447800"/>
            <a:ext cx="9144000" cy="365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prstClr val="white"/>
                </a:solidFill>
              </a:rPr>
              <a:t>W</a:t>
            </a:r>
            <a:r>
              <a:rPr lang="en-US" dirty="0" smtClean="0">
                <a:solidFill>
                  <a:prstClr val="white"/>
                </a:solidFill>
              </a:rPr>
              <a:t>hat might happen to each of 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the items on your list now? 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Would an abundance of cash 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Magnify, Minify, Morph, or Erase 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anything in anyway?   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4572000"/>
            <a:ext cx="9144000" cy="2362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How</a:t>
            </a:r>
            <a:r>
              <a:rPr lang="en-US" dirty="0">
                <a:solidFill>
                  <a:prstClr val="white"/>
                </a:solidFill>
              </a:rPr>
              <a:t>?</a:t>
            </a:r>
            <a:r>
              <a:rPr lang="en-US" dirty="0" smtClean="0">
                <a:solidFill>
                  <a:prstClr val="white"/>
                </a:solidFill>
              </a:rPr>
              <a:t> What would happen next? </a:t>
            </a:r>
            <a:r>
              <a:rPr lang="en-US" dirty="0">
                <a:solidFill>
                  <a:prstClr val="white"/>
                </a:solidFill>
              </a:rPr>
              <a:t>I</a:t>
            </a:r>
            <a:r>
              <a:rPr lang="en-US" dirty="0" smtClean="0">
                <a:solidFill>
                  <a:prstClr val="white"/>
                </a:solidFill>
              </a:rPr>
              <a:t>nclude some silliness in your fantasies. Write each new feeling or thought on your list.</a:t>
            </a:r>
          </a:p>
        </p:txBody>
      </p:sp>
    </p:spTree>
    <p:extLst>
      <p:ext uri="{BB962C8B-B14F-4D97-AF65-F5344CB8AC3E}">
        <p14:creationId xmlns:p14="http://schemas.microsoft.com/office/powerpoint/2010/main" val="2051285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1000"/>
                            </p:stCondLst>
                            <p:childTnLst>
                              <p:par>
                                <p:cTn id="2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4000"/>
                            </p:stCondLst>
                            <p:childTnLst>
                              <p:par>
                                <p:cTn id="2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6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6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000"/>
                            </p:stCondLst>
                            <p:childTnLst>
                              <p:par>
                                <p:cTn id="3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6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6" grpId="0"/>
      <p:bldP spid="6" grpId="1"/>
      <p:bldP spid="7" grpId="0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0" y="0"/>
            <a:ext cx="91440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This list </a:t>
            </a:r>
            <a:r>
              <a:rPr lang="en-US" u="sng" dirty="0" smtClean="0">
                <a:solidFill>
                  <a:prstClr val="white"/>
                </a:solidFill>
              </a:rPr>
              <a:t>is</a:t>
            </a:r>
            <a:r>
              <a:rPr lang="en-US" dirty="0" smtClean="0">
                <a:solidFill>
                  <a:prstClr val="white"/>
                </a:solidFill>
              </a:rPr>
              <a:t> FOR YOUR EYES ONLY.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5410200"/>
            <a:ext cx="9144000" cy="1447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Put EVERYTHING that YOU WANT, or that YOU NEED to, on YOUR LIST!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990600"/>
            <a:ext cx="9144000" cy="2286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For a moment, 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BE MORE PLAYFUL with yourself 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THAN  YOU THINK YOU CAN be.</a:t>
            </a: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0" y="2971800"/>
            <a:ext cx="9144000" cy="2590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prstClr val="white"/>
                </a:solidFill>
              </a:rPr>
              <a:t>I</a:t>
            </a:r>
            <a:r>
              <a:rPr lang="en-US" dirty="0" smtClean="0">
                <a:solidFill>
                  <a:prstClr val="white"/>
                </a:solidFill>
              </a:rPr>
              <a:t>f </a:t>
            </a:r>
            <a:r>
              <a:rPr lang="en-US" dirty="0">
                <a:solidFill>
                  <a:prstClr val="white"/>
                </a:solidFill>
              </a:rPr>
              <a:t>some absurdity </a:t>
            </a:r>
            <a:r>
              <a:rPr lang="en-US" dirty="0" smtClean="0">
                <a:solidFill>
                  <a:prstClr val="white"/>
                </a:solidFill>
              </a:rPr>
              <a:t>crosses your mind 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and makes </a:t>
            </a:r>
            <a:r>
              <a:rPr lang="en-US" dirty="0">
                <a:solidFill>
                  <a:prstClr val="white"/>
                </a:solidFill>
              </a:rPr>
              <a:t>you </a:t>
            </a:r>
            <a:r>
              <a:rPr lang="en-US" dirty="0" smtClean="0">
                <a:solidFill>
                  <a:prstClr val="white"/>
                </a:solidFill>
              </a:rPr>
              <a:t>smile</a:t>
            </a:r>
            <a:r>
              <a:rPr lang="en-US" dirty="0">
                <a:solidFill>
                  <a:prstClr val="white"/>
                </a:solidFill>
              </a:rPr>
              <a:t>, grin, or </a:t>
            </a:r>
            <a:endParaRPr lang="en-US" dirty="0" smtClean="0">
              <a:solidFill>
                <a:prstClr val="white"/>
              </a:solidFill>
            </a:endParaRPr>
          </a:p>
          <a:p>
            <a:r>
              <a:rPr lang="en-US" dirty="0" smtClean="0">
                <a:solidFill>
                  <a:prstClr val="white"/>
                </a:solidFill>
              </a:rPr>
              <a:t>chuckle a </a:t>
            </a:r>
            <a:r>
              <a:rPr lang="en-US" dirty="0">
                <a:solidFill>
                  <a:prstClr val="white"/>
                </a:solidFill>
              </a:rPr>
              <a:t>bit, </a:t>
            </a:r>
            <a:r>
              <a:rPr lang="en-US" dirty="0" smtClean="0">
                <a:solidFill>
                  <a:prstClr val="white"/>
                </a:solidFill>
              </a:rPr>
              <a:t>don’t </a:t>
            </a:r>
            <a:r>
              <a:rPr lang="en-US" dirty="0">
                <a:solidFill>
                  <a:prstClr val="white"/>
                </a:solidFill>
              </a:rPr>
              <a:t>be afraid </a:t>
            </a:r>
            <a:r>
              <a:rPr lang="en-US" dirty="0" smtClean="0">
                <a:solidFill>
                  <a:prstClr val="white"/>
                </a:solidFill>
              </a:rPr>
              <a:t>to 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run with it and write it down.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0" y="533400"/>
            <a:ext cx="9144000" cy="83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Be playful.</a:t>
            </a:r>
          </a:p>
        </p:txBody>
      </p:sp>
      <p:pic>
        <p:nvPicPr>
          <p:cNvPr id="7" name="Picture Placeholder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" r="208"/>
          <a:stretch>
            <a:fillRect/>
          </a:stretch>
        </p:blipFill>
        <p:spPr>
          <a:xfrm>
            <a:off x="228601" y="152400"/>
            <a:ext cx="8691032" cy="6518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8641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6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3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8" grpId="0"/>
      <p:bldP spid="10" grpId="0"/>
      <p:bldP spid="11" grpId="0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800" y="-14952"/>
            <a:ext cx="4617764" cy="6872952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0" y="3695700"/>
            <a:ext cx="9144000" cy="2476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Push your 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silliness and scandalous extremes,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as far if not farther than your seriousness.</a:t>
            </a: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0" y="0"/>
            <a:ext cx="91440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This list </a:t>
            </a:r>
            <a:r>
              <a:rPr lang="en-US" u="sng" dirty="0" smtClean="0">
                <a:solidFill>
                  <a:prstClr val="white"/>
                </a:solidFill>
              </a:rPr>
              <a:t>is</a:t>
            </a:r>
            <a:r>
              <a:rPr lang="en-US" dirty="0" smtClean="0">
                <a:solidFill>
                  <a:prstClr val="white"/>
                </a:solidFill>
              </a:rPr>
              <a:t> FOR YOUR EYES ONLY.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2514600"/>
            <a:ext cx="9144000" cy="1295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solidFill>
                  <a:prstClr val="white"/>
                </a:solidFill>
              </a:rPr>
              <a:t>Never!  You are as limitless as </a:t>
            </a:r>
          </a:p>
          <a:p>
            <a:r>
              <a:rPr lang="en-US" b="1" dirty="0" smtClean="0">
                <a:solidFill>
                  <a:prstClr val="white"/>
                </a:solidFill>
              </a:rPr>
              <a:t>you choose to be in this moment!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5562600"/>
            <a:ext cx="9144000" cy="1447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Put EVERYTHING ON THE LINE facing you that YOU NEED to ON THIS LIST!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2209800"/>
            <a:ext cx="9144000" cy="609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solidFill>
                  <a:prstClr val="white"/>
                </a:solidFill>
              </a:rPr>
              <a:t>Hold back?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533400"/>
            <a:ext cx="9144000" cy="1981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These guidelines apply for items that seem much too painful to 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wish for or consider as well!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0" y="2895600"/>
            <a:ext cx="9144000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6600" dirty="0" smtClean="0">
                <a:solidFill>
                  <a:prstClr val="white"/>
                </a:solidFill>
                <a:latin typeface="Segoe Script" pitchFamily="34" charset="0"/>
              </a:rPr>
              <a:t>So go at it with gusto! PUSH.</a:t>
            </a:r>
          </a:p>
        </p:txBody>
      </p:sp>
      <p:pic>
        <p:nvPicPr>
          <p:cNvPr id="10" name="Picture Placeholder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921" y="612774"/>
            <a:ext cx="7626879" cy="5720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947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000"/>
                            </p:stCondLst>
                            <p:childTnLst>
                              <p:par>
                                <p:cTn id="2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4000"/>
                            </p:stCondLst>
                            <p:childTnLst>
                              <p:par>
                                <p:cTn id="29" presetID="10" presetClass="exit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8000"/>
                            </p:stCondLst>
                            <p:childTnLst>
                              <p:par>
                                <p:cTn id="33" presetID="10" presetClass="exit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2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0"/>
                            </p:stCondLst>
                            <p:childTnLst>
                              <p:par>
                                <p:cTn id="4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8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4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4000"/>
                            </p:stCondLst>
                            <p:childTnLst>
                              <p:par>
                                <p:cTn id="5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6000"/>
                            </p:stCondLst>
                            <p:childTnLst>
                              <p:par>
                                <p:cTn id="5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8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8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4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  <p:bldP spid="6" grpId="0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1"/>
            <a:ext cx="9144000" cy="13334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solidFill>
                  <a:prstClr val="white"/>
                </a:solidFill>
              </a:rPr>
              <a:t>If you’ve followed your curiosity </a:t>
            </a:r>
          </a:p>
          <a:p>
            <a:r>
              <a:rPr lang="en-US" b="1" dirty="0" smtClean="0">
                <a:solidFill>
                  <a:prstClr val="white"/>
                </a:solidFill>
              </a:rPr>
              <a:t>thus far,</a:t>
            </a:r>
            <a:endParaRPr lang="en-US" b="1" dirty="0">
              <a:solidFill>
                <a:prstClr val="white"/>
              </a:solidFill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0" y="1028699"/>
            <a:ext cx="9144000" cy="25527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then </a:t>
            </a:r>
            <a:r>
              <a:rPr lang="en-US" u="sng" dirty="0" smtClean="0">
                <a:solidFill>
                  <a:prstClr val="white"/>
                </a:solidFill>
              </a:rPr>
              <a:t>you have successfully become 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intimately and </a:t>
            </a:r>
            <a:r>
              <a:rPr lang="en-US" u="sng" dirty="0" smtClean="0">
                <a:solidFill>
                  <a:prstClr val="white"/>
                </a:solidFill>
              </a:rPr>
              <a:t>deliberately aware</a:t>
            </a:r>
            <a:r>
              <a:rPr lang="en-US" dirty="0" smtClean="0">
                <a:solidFill>
                  <a:prstClr val="white"/>
                </a:solidFill>
              </a:rPr>
              <a:t> 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of the many elements </a:t>
            </a:r>
          </a:p>
          <a:p>
            <a:r>
              <a:rPr lang="en-US" u="sng" dirty="0" smtClean="0">
                <a:solidFill>
                  <a:prstClr val="white"/>
                </a:solidFill>
              </a:rPr>
              <a:t>of your challenge</a:t>
            </a:r>
            <a:r>
              <a:rPr lang="en-US" dirty="0" smtClean="0">
                <a:solidFill>
                  <a:prstClr val="white"/>
                </a:solidFill>
              </a:rPr>
              <a:t>.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3352800"/>
            <a:ext cx="9144000" cy="2133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u="sng" dirty="0" smtClean="0">
                <a:solidFill>
                  <a:prstClr val="white"/>
                </a:solidFill>
              </a:rPr>
              <a:t>You have </a:t>
            </a:r>
            <a:r>
              <a:rPr lang="en-US" dirty="0" smtClean="0">
                <a:solidFill>
                  <a:prstClr val="white"/>
                </a:solidFill>
              </a:rPr>
              <a:t>also successfully </a:t>
            </a:r>
            <a:r>
              <a:rPr lang="en-US" u="sng" dirty="0" smtClean="0">
                <a:solidFill>
                  <a:prstClr val="white"/>
                </a:solidFill>
              </a:rPr>
              <a:t>cleared</a:t>
            </a:r>
            <a:r>
              <a:rPr lang="en-US" dirty="0" smtClean="0">
                <a:solidFill>
                  <a:prstClr val="white"/>
                </a:solidFill>
              </a:rPr>
              <a:t> 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a lot of </a:t>
            </a:r>
            <a:r>
              <a:rPr lang="en-US" u="sng" dirty="0" smtClean="0">
                <a:solidFill>
                  <a:prstClr val="white"/>
                </a:solidFill>
              </a:rPr>
              <a:t>negative dead-weight</a:t>
            </a:r>
            <a:r>
              <a:rPr lang="en-US" dirty="0" smtClean="0">
                <a:solidFill>
                  <a:prstClr val="white"/>
                </a:solidFill>
              </a:rPr>
              <a:t>, AND…</a:t>
            </a:r>
          </a:p>
          <a:p>
            <a:r>
              <a:rPr lang="en-US" b="1" dirty="0">
                <a:solidFill>
                  <a:prstClr val="white"/>
                </a:solidFill>
              </a:rPr>
              <a:t>you have targeted goals to </a:t>
            </a:r>
            <a:r>
              <a:rPr lang="en-US" b="1" dirty="0" smtClean="0">
                <a:solidFill>
                  <a:prstClr val="white"/>
                </a:solidFill>
              </a:rPr>
              <a:t>address</a:t>
            </a:r>
            <a:r>
              <a:rPr lang="en-US" dirty="0">
                <a:solidFill>
                  <a:prstClr val="white"/>
                </a:solidFill>
              </a:rPr>
              <a:t>.</a:t>
            </a:r>
            <a:endParaRPr lang="en-US" b="1" dirty="0">
              <a:solidFill>
                <a:prstClr val="white"/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5410200"/>
            <a:ext cx="9144000" cy="1447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(rather than a murky mood or a mudslide of </a:t>
            </a:r>
          </a:p>
          <a:p>
            <a:r>
              <a:rPr lang="en-US" dirty="0" err="1" smtClean="0">
                <a:solidFill>
                  <a:prstClr val="white"/>
                </a:solidFill>
              </a:rPr>
              <a:t>unrooted</a:t>
            </a:r>
            <a:r>
              <a:rPr lang="en-US" dirty="0" smtClean="0">
                <a:solidFill>
                  <a:prstClr val="white"/>
                </a:solidFill>
              </a:rPr>
              <a:t> tasks or details to attend to)</a:t>
            </a:r>
          </a:p>
        </p:txBody>
      </p:sp>
      <p:pic>
        <p:nvPicPr>
          <p:cNvPr id="6" name="Picture Placeholder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" b="7263"/>
          <a:stretch/>
        </p:blipFill>
        <p:spPr>
          <a:xfrm>
            <a:off x="0" y="1219200"/>
            <a:ext cx="9067800" cy="5629940"/>
          </a:xfrm>
          <a:prstGeom prst="rect">
            <a:avLst/>
          </a:prstGeom>
        </p:spPr>
      </p:pic>
      <p:pic>
        <p:nvPicPr>
          <p:cNvPr id="8" name="Picture Placeholder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" t="5003" r="208"/>
          <a:stretch/>
        </p:blipFill>
        <p:spPr>
          <a:xfrm>
            <a:off x="381000" y="1219201"/>
            <a:ext cx="8153400" cy="5638800"/>
          </a:xfrm>
          <a:prstGeom prst="rect">
            <a:avLst/>
          </a:prstGeom>
        </p:spPr>
      </p:pic>
      <p:pic>
        <p:nvPicPr>
          <p:cNvPr id="9" name="Content Placeholder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05" y="2246726"/>
            <a:ext cx="4970283" cy="3207385"/>
          </a:xfrm>
          <a:prstGeom prst="rect">
            <a:avLst/>
          </a:prstGeom>
        </p:spPr>
      </p:pic>
      <p:pic>
        <p:nvPicPr>
          <p:cNvPr id="10" name="Content Placeholder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1765" y="2186029"/>
            <a:ext cx="4972235" cy="3309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6660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6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4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9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000"/>
                            </p:stCondLst>
                            <p:childTnLst>
                              <p:par>
                                <p:cTn id="2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8000"/>
                            </p:stCondLst>
                            <p:childTnLst>
                              <p:par>
                                <p:cTn id="3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8500"/>
                            </p:stCondLst>
                            <p:childTnLst>
                              <p:par>
                                <p:cTn id="4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9000"/>
                            </p:stCondLst>
                            <p:childTnLst>
                              <p:par>
                                <p:cTn id="4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  <p:bldP spid="7" grpId="0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0" y="0"/>
            <a:ext cx="5334000" cy="838200"/>
          </a:xfrm>
        </p:spPr>
        <p:txBody>
          <a:bodyPr>
            <a:normAutofit fontScale="90000"/>
          </a:bodyPr>
          <a:lstStyle/>
          <a:p>
            <a:pPr algn="r"/>
            <a:r>
              <a:rPr lang="en-US" dirty="0" smtClean="0">
                <a:latin typeface="Segoe Script" pitchFamily="34" charset="0"/>
              </a:rPr>
              <a:t>You’ve done great! </a:t>
            </a:r>
            <a:endParaRPr lang="en-US" dirty="0">
              <a:latin typeface="Segoe Script" pitchFamily="34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3733800" y="892175"/>
            <a:ext cx="54102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dirty="0" smtClean="0">
                <a:solidFill>
                  <a:prstClr val="black"/>
                </a:solidFill>
              </a:rPr>
              <a:t>Now for all your work </a:t>
            </a:r>
          </a:p>
          <a:p>
            <a:pPr algn="r"/>
            <a:r>
              <a:rPr lang="en-US" u="sng" dirty="0" smtClean="0">
                <a:solidFill>
                  <a:prstClr val="black"/>
                </a:solidFill>
              </a:rPr>
              <a:t>the pay off process</a:t>
            </a:r>
            <a:endParaRPr lang="en-US" u="sng" dirty="0">
              <a:solidFill>
                <a:prstClr val="black"/>
              </a:solidFill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2286000"/>
            <a:ext cx="8458200" cy="609597"/>
          </a:xfrm>
          <a:prstGeom prst="rect">
            <a:avLst/>
          </a:prstGeom>
        </p:spPr>
        <p:txBody>
          <a:bodyPr vert="horz" lIns="91440" tIns="45720" rIns="91440" bIns="45720" numCol="1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 smtClean="0">
                <a:solidFill>
                  <a:prstClr val="black"/>
                </a:solidFill>
              </a:rPr>
              <a:t> All </a:t>
            </a:r>
            <a:r>
              <a:rPr lang="en-US" u="sng" dirty="0" smtClean="0">
                <a:solidFill>
                  <a:prstClr val="black"/>
                </a:solidFill>
              </a:rPr>
              <a:t>because you allowed yourself to</a:t>
            </a:r>
            <a:r>
              <a:rPr lang="en-US" dirty="0" smtClean="0">
                <a:solidFill>
                  <a:prstClr val="black"/>
                </a:solidFill>
              </a:rPr>
              <a:t>: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4724400" y="6118225"/>
            <a:ext cx="4419600" cy="739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u="sng" dirty="0">
                <a:solidFill>
                  <a:prstClr val="black"/>
                </a:solidFill>
              </a:rPr>
              <a:t>c</a:t>
            </a:r>
            <a:r>
              <a:rPr lang="en-US" u="sng" dirty="0" smtClean="0">
                <a:solidFill>
                  <a:prstClr val="black"/>
                </a:solidFill>
              </a:rPr>
              <a:t>omes next!!</a:t>
            </a:r>
            <a:endParaRPr lang="en-US" u="sng" dirty="0">
              <a:solidFill>
                <a:prstClr val="black"/>
              </a:solidFill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2590800" y="4343400"/>
            <a:ext cx="6553200" cy="2209800"/>
          </a:xfrm>
          <a:prstGeom prst="rect">
            <a:avLst/>
          </a:prstGeom>
        </p:spPr>
        <p:txBody>
          <a:bodyPr vert="horz" lIns="91440" tIns="45720" rIns="91440" bIns="45720" numCol="1" rtlCol="0" anchor="ctr"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 algn="l">
              <a:buFont typeface="Arial" pitchFamily="34" charset="0"/>
              <a:buChar char="•"/>
            </a:pPr>
            <a:r>
              <a:rPr lang="en-US" b="1" dirty="0" smtClean="0">
                <a:solidFill>
                  <a:srgbClr val="0000FF"/>
                </a:solidFill>
              </a:rPr>
              <a:t>Reach for Wild and Crazy, or Silly and Bizarre, </a:t>
            </a:r>
          </a:p>
          <a:p>
            <a:pPr algn="l"/>
            <a:r>
              <a:rPr lang="en-US" b="1" dirty="0" smtClean="0">
                <a:solidFill>
                  <a:srgbClr val="0000FF"/>
                </a:solidFill>
              </a:rPr>
              <a:t>Scenarios from your situation 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2590800" y="2873375"/>
            <a:ext cx="5486400" cy="1927225"/>
          </a:xfrm>
          <a:prstGeom prst="rect">
            <a:avLst/>
          </a:prstGeom>
        </p:spPr>
        <p:txBody>
          <a:bodyPr vert="horz" lIns="91440" tIns="45720" rIns="91440" bIns="45720" numCol="1" rtlCol="0" anchor="ctr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 algn="l">
              <a:buFont typeface="Arial" pitchFamily="34" charset="0"/>
              <a:buChar char="•"/>
            </a:pPr>
            <a:r>
              <a:rPr lang="en-US" b="1" dirty="0" smtClean="0">
                <a:solidFill>
                  <a:srgbClr val="0000FF"/>
                </a:solidFill>
              </a:rPr>
              <a:t>Let your list inspire Blending, and Re-combining</a:t>
            </a: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0" y="4038600"/>
            <a:ext cx="3276600" cy="1143000"/>
          </a:xfrm>
          <a:prstGeom prst="rect">
            <a:avLst/>
          </a:prstGeom>
        </p:spPr>
        <p:txBody>
          <a:bodyPr vert="horz" lIns="91440" tIns="45720" rIns="91440" bIns="45720" numCol="1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 algn="l">
              <a:buFont typeface="Arial" pitchFamily="34" charset="0"/>
              <a:buChar char="•"/>
            </a:pPr>
            <a:r>
              <a:rPr lang="en-US" b="1" dirty="0" smtClean="0">
                <a:solidFill>
                  <a:srgbClr val="0000FF"/>
                </a:solidFill>
              </a:rPr>
              <a:t>Strive for Quantity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0" y="2895600"/>
            <a:ext cx="3276600" cy="1143000"/>
          </a:xfrm>
          <a:prstGeom prst="rect">
            <a:avLst/>
          </a:prstGeom>
        </p:spPr>
        <p:txBody>
          <a:bodyPr vert="horz" lIns="91440" tIns="45720" rIns="91440" bIns="45720" numCol="1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 algn="l">
              <a:buFont typeface="Arial" pitchFamily="34" charset="0"/>
              <a:buChar char="•"/>
            </a:pPr>
            <a:r>
              <a:rPr lang="en-US" b="1" dirty="0" smtClean="0">
                <a:solidFill>
                  <a:srgbClr val="0000FF"/>
                </a:solidFill>
              </a:rPr>
              <a:t>Defer Judgment</a:t>
            </a:r>
          </a:p>
        </p:txBody>
      </p:sp>
    </p:spTree>
    <p:extLst>
      <p:ext uri="{BB962C8B-B14F-4D97-AF65-F5344CB8AC3E}">
        <p14:creationId xmlns:p14="http://schemas.microsoft.com/office/powerpoint/2010/main" val="2594503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8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3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PHYSICALLY, MENTALLY, SOULFULLY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WHERE IS YOUR MIND?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561" y="2819923"/>
            <a:ext cx="2963466" cy="2661192"/>
          </a:xfrm>
        </p:spPr>
      </p:pic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r"/>
            <a:r>
              <a:rPr lang="en-US" dirty="0" smtClean="0">
                <a:solidFill>
                  <a:schemeClr val="bg1"/>
                </a:solidFill>
              </a:rPr>
              <a:t>WHERE IS YOUR EMOTION?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2634854"/>
            <a:ext cx="3657600" cy="2743200"/>
          </a:xfrm>
        </p:spPr>
      </p:pic>
    </p:spTree>
    <p:extLst>
      <p:ext uri="{BB962C8B-B14F-4D97-AF65-F5344CB8AC3E}">
        <p14:creationId xmlns:p14="http://schemas.microsoft.com/office/powerpoint/2010/main" val="2460870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 txBox="1">
            <a:spLocks/>
          </p:cNvSpPr>
          <p:nvPr/>
        </p:nvSpPr>
        <p:spPr>
          <a:xfrm>
            <a:off x="0" y="-76200"/>
            <a:ext cx="9144000" cy="464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black"/>
                </a:solidFill>
                <a:latin typeface="Segoe Script" pitchFamily="34" charset="0"/>
              </a:rPr>
              <a:t>KUDOS TO YOU!</a:t>
            </a:r>
          </a:p>
          <a:p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en-US" b="1" dirty="0" smtClean="0">
                <a:solidFill>
                  <a:srgbClr val="0000FF"/>
                </a:solidFill>
              </a:rPr>
              <a:t>You are approximately </a:t>
            </a:r>
          </a:p>
          <a:p>
            <a:r>
              <a:rPr lang="en-US" b="1" dirty="0" smtClean="0">
                <a:solidFill>
                  <a:srgbClr val="0000FF"/>
                </a:solidFill>
              </a:rPr>
              <a:t>50  PRECISE OPTIONS CLEARER </a:t>
            </a:r>
          </a:p>
          <a:p>
            <a:r>
              <a:rPr lang="en-US" b="1" dirty="0" smtClean="0">
                <a:solidFill>
                  <a:srgbClr val="0000FF"/>
                </a:solidFill>
              </a:rPr>
              <a:t>about your creative intention</a:t>
            </a:r>
            <a:r>
              <a:rPr lang="en-US" dirty="0" smtClean="0">
                <a:solidFill>
                  <a:prstClr val="black"/>
                </a:solidFill>
              </a:rPr>
              <a:t>,  and thereby</a:t>
            </a:r>
          </a:p>
          <a:p>
            <a:r>
              <a:rPr lang="en-US" dirty="0" smtClean="0">
                <a:solidFill>
                  <a:prstClr val="black"/>
                </a:solidFill>
              </a:rPr>
              <a:t> </a:t>
            </a:r>
            <a:r>
              <a:rPr lang="en-US" u="sng" dirty="0" smtClean="0">
                <a:solidFill>
                  <a:prstClr val="black"/>
                </a:solidFill>
              </a:rPr>
              <a:t>50 or more giant leaps </a:t>
            </a:r>
            <a:r>
              <a:rPr lang="en-US" dirty="0" smtClean="0">
                <a:solidFill>
                  <a:prstClr val="black"/>
                </a:solidFill>
              </a:rPr>
              <a:t>closer </a:t>
            </a:r>
          </a:p>
          <a:p>
            <a:r>
              <a:rPr lang="en-US" u="sng" dirty="0" smtClean="0">
                <a:solidFill>
                  <a:prstClr val="black"/>
                </a:solidFill>
              </a:rPr>
              <a:t>to workable solutions and a strategy!</a:t>
            </a: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0" y="4267200"/>
            <a:ext cx="9058940" cy="2590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solidFill>
                  <a:srgbClr val="0000FF"/>
                </a:solidFill>
              </a:rPr>
              <a:t>Let’s now converge upon </a:t>
            </a:r>
          </a:p>
          <a:p>
            <a:r>
              <a:rPr lang="en-US" b="1" dirty="0" smtClean="0">
                <a:solidFill>
                  <a:srgbClr val="0000FF"/>
                </a:solidFill>
              </a:rPr>
              <a:t>the most ideal and accurate </a:t>
            </a:r>
          </a:p>
          <a:p>
            <a:r>
              <a:rPr lang="en-US" b="1" dirty="0" smtClean="0">
                <a:solidFill>
                  <a:srgbClr val="0000FF"/>
                </a:solidFill>
              </a:rPr>
              <a:t>direction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en-US" b="1" dirty="0" smtClean="0">
                <a:solidFill>
                  <a:srgbClr val="0000FF"/>
                </a:solidFill>
              </a:rPr>
              <a:t>for you </a:t>
            </a:r>
          </a:p>
          <a:p>
            <a:r>
              <a:rPr lang="en-US" dirty="0" smtClean="0">
                <a:solidFill>
                  <a:prstClr val="black"/>
                </a:solidFill>
              </a:rPr>
              <a:t>to begin working with.</a:t>
            </a:r>
          </a:p>
        </p:txBody>
      </p:sp>
      <p:pic>
        <p:nvPicPr>
          <p:cNvPr id="4" name="Content Placeholder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76" y="550478"/>
            <a:ext cx="4552424" cy="3030208"/>
          </a:xfrm>
          <a:prstGeom prst="rect">
            <a:avLst/>
          </a:prstGeom>
        </p:spPr>
      </p:pic>
      <p:pic>
        <p:nvPicPr>
          <p:cNvPr id="5" name="Content Placeholder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609600"/>
            <a:ext cx="4474285" cy="2971205"/>
          </a:xfrm>
          <a:prstGeom prst="rect">
            <a:avLst/>
          </a:prstGeom>
        </p:spPr>
      </p:pic>
      <p:pic>
        <p:nvPicPr>
          <p:cNvPr id="6" name="Content Placeholder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8442" y="3734395"/>
            <a:ext cx="4089400" cy="2971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4624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0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0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3" grpId="0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14400" y="723900"/>
            <a:ext cx="7162800" cy="5372100"/>
          </a:xfrm>
        </p:spPr>
      </p:pic>
    </p:spTree>
    <p:extLst>
      <p:ext uri="{BB962C8B-B14F-4D97-AF65-F5344CB8AC3E}">
        <p14:creationId xmlns:p14="http://schemas.microsoft.com/office/powerpoint/2010/main" val="3911222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0" y="1752600"/>
            <a:ext cx="9144000" cy="2819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Is there one item on your list that highly resonates with you, 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a </a:t>
            </a:r>
            <a:r>
              <a:rPr lang="en-US" b="1" dirty="0" smtClean="0">
                <a:solidFill>
                  <a:prstClr val="white"/>
                </a:solidFill>
              </a:rPr>
              <a:t>high resonance 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wish or question statement?</a:t>
            </a:r>
          </a:p>
        </p:txBody>
      </p:sp>
      <p:pic>
        <p:nvPicPr>
          <p:cNvPr id="2" name="Lotus Blossom.ps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3092.4444"/>
                  <p14:fade out="30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2286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3445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4800600"/>
            <a:ext cx="9144000" cy="1981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 smtClean="0">
              <a:solidFill>
                <a:prstClr val="white"/>
              </a:solidFill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85060" y="4107390"/>
            <a:ext cx="9058940" cy="83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“How do </a:t>
            </a:r>
            <a:r>
              <a:rPr lang="en-US" dirty="0">
                <a:solidFill>
                  <a:prstClr val="white"/>
                </a:solidFill>
              </a:rPr>
              <a:t>I</a:t>
            </a:r>
            <a:r>
              <a:rPr lang="en-US" dirty="0" smtClean="0">
                <a:solidFill>
                  <a:prstClr val="white"/>
                </a:solidFill>
              </a:rPr>
              <a:t> know it when I see it?” 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3497790"/>
            <a:ext cx="905894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“How do </a:t>
            </a:r>
            <a:r>
              <a:rPr lang="en-US" dirty="0">
                <a:solidFill>
                  <a:prstClr val="white"/>
                </a:solidFill>
              </a:rPr>
              <a:t>I</a:t>
            </a:r>
            <a:r>
              <a:rPr lang="en-US" dirty="0" smtClean="0">
                <a:solidFill>
                  <a:prstClr val="white"/>
                </a:solidFill>
              </a:rPr>
              <a:t> find it?” </a:t>
            </a: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152400" y="2202390"/>
            <a:ext cx="905894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 Are you asking: “</a:t>
            </a:r>
            <a:r>
              <a:rPr lang="en-US" u="sng" dirty="0" smtClean="0">
                <a:solidFill>
                  <a:prstClr val="white"/>
                </a:solidFill>
              </a:rPr>
              <a:t>High </a:t>
            </a:r>
            <a:r>
              <a:rPr lang="en-US" u="sng" dirty="0">
                <a:solidFill>
                  <a:prstClr val="white"/>
                </a:solidFill>
              </a:rPr>
              <a:t>R</a:t>
            </a:r>
            <a:r>
              <a:rPr lang="en-US" u="sng" dirty="0" smtClean="0">
                <a:solidFill>
                  <a:prstClr val="white"/>
                </a:solidFill>
              </a:rPr>
              <a:t>esonance</a:t>
            </a:r>
            <a:r>
              <a:rPr lang="en-US" dirty="0" smtClean="0">
                <a:solidFill>
                  <a:prstClr val="white"/>
                </a:solidFill>
              </a:rPr>
              <a:t>?”</a:t>
            </a: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152400" y="2888190"/>
            <a:ext cx="9058940" cy="83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“What is this?” </a:t>
            </a:r>
          </a:p>
        </p:txBody>
      </p:sp>
    </p:spTree>
    <p:extLst>
      <p:ext uri="{BB962C8B-B14F-4D97-AF65-F5344CB8AC3E}">
        <p14:creationId xmlns:p14="http://schemas.microsoft.com/office/powerpoint/2010/main" val="2706679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 txBox="1">
            <a:spLocks/>
          </p:cNvSpPr>
          <p:nvPr/>
        </p:nvSpPr>
        <p:spPr>
          <a:xfrm>
            <a:off x="0" y="685800"/>
            <a:ext cx="9144000" cy="2819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Perhaps one of 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your wish or question statements ….</a:t>
            </a: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0" y="2743200"/>
            <a:ext cx="9144000" cy="2819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gives you the feeling that if you successfully resolved it, 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it would eliminate a lot of the others?</a:t>
            </a:r>
          </a:p>
        </p:txBody>
      </p:sp>
    </p:spTree>
    <p:extLst>
      <p:ext uri="{BB962C8B-B14F-4D97-AF65-F5344CB8AC3E}">
        <p14:creationId xmlns:p14="http://schemas.microsoft.com/office/powerpoint/2010/main" val="2148056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304800"/>
            <a:ext cx="905894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Perhaps you notice that…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4800600"/>
            <a:ext cx="9144000" cy="1981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 smtClean="0">
              <a:solidFill>
                <a:prstClr val="white"/>
              </a:solidFill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762000"/>
            <a:ext cx="9058940" cy="83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this wish or question statement  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85060" y="1295400"/>
            <a:ext cx="9058940" cy="83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seems to jump off the page,  </a:t>
            </a:r>
          </a:p>
        </p:txBody>
      </p:sp>
      <p:pic>
        <p:nvPicPr>
          <p:cNvPr id="7" name="Picture Placeholder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98" b="25098"/>
          <a:stretch>
            <a:fillRect/>
          </a:stretch>
        </p:blipFill>
        <p:spPr>
          <a:xfrm>
            <a:off x="609600" y="533400"/>
            <a:ext cx="7924800" cy="5943600"/>
          </a:xfrm>
          <a:prstGeom prst="rect">
            <a:avLst/>
          </a:prstGeom>
        </p:spPr>
      </p:pic>
      <p:pic>
        <p:nvPicPr>
          <p:cNvPr id="10" name="Picture Placeholder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9300" y="0"/>
            <a:ext cx="5086350" cy="6781800"/>
          </a:xfrm>
          <a:prstGeom prst="rect">
            <a:avLst/>
          </a:prstGeom>
        </p:spPr>
      </p:pic>
      <p:sp>
        <p:nvSpPr>
          <p:cNvPr id="13" name="Title 1"/>
          <p:cNvSpPr txBox="1">
            <a:spLocks/>
          </p:cNvSpPr>
          <p:nvPr/>
        </p:nvSpPr>
        <p:spPr>
          <a:xfrm>
            <a:off x="1295400" y="2819400"/>
            <a:ext cx="6324600" cy="3886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and that it 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stands head and shoulder’s 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above the rest.</a:t>
            </a:r>
          </a:p>
        </p:txBody>
      </p:sp>
    </p:spTree>
    <p:extLst>
      <p:ext uri="{BB962C8B-B14F-4D97-AF65-F5344CB8AC3E}">
        <p14:creationId xmlns:p14="http://schemas.microsoft.com/office/powerpoint/2010/main" val="3036542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6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000"/>
                            </p:stCondLst>
                            <p:childTnLst>
                              <p:par>
                                <p:cTn id="2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4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3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8" grpId="0"/>
      <p:bldP spid="8" grpId="1"/>
      <p:bldP spid="9" grpId="0"/>
      <p:bldP spid="9" grpId="1"/>
      <p:bldP spid="13" grpId="0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723900"/>
            <a:ext cx="9058940" cy="22479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Use these </a:t>
            </a:r>
            <a:r>
              <a:rPr lang="en-US" b="1" dirty="0" smtClean="0">
                <a:solidFill>
                  <a:prstClr val="white"/>
                </a:solidFill>
              </a:rPr>
              <a:t>guidelines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to keep you easily spotting </a:t>
            </a:r>
          </a:p>
          <a:p>
            <a:r>
              <a:rPr lang="en-US" u="sng" dirty="0" smtClean="0">
                <a:solidFill>
                  <a:prstClr val="white"/>
                </a:solidFill>
              </a:rPr>
              <a:t>the most relevant item on your list</a:t>
            </a:r>
            <a:r>
              <a:rPr lang="en-US" dirty="0">
                <a:solidFill>
                  <a:prstClr val="white"/>
                </a:solidFill>
              </a:rPr>
              <a:t>:</a:t>
            </a:r>
            <a:endParaRPr lang="en-US" dirty="0" smtClean="0">
              <a:solidFill>
                <a:prstClr val="white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4800600"/>
            <a:ext cx="9144000" cy="1981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 smtClean="0">
              <a:solidFill>
                <a:prstClr val="white"/>
              </a:solidFill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1066800" y="5257800"/>
            <a:ext cx="738254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>
              <a:buFont typeface="Arial" pitchFamily="34" charset="0"/>
              <a:buChar char="•"/>
            </a:pPr>
            <a:r>
              <a:rPr lang="en-US" b="1" dirty="0" smtClean="0">
                <a:solidFill>
                  <a:prstClr val="white"/>
                </a:solidFill>
              </a:rPr>
              <a:t>Consider novelty. 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76200" y="2819400"/>
            <a:ext cx="8754140" cy="83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>
              <a:buFont typeface="Arial" pitchFamily="34" charset="0"/>
              <a:buChar char="•"/>
            </a:pPr>
            <a:r>
              <a:rPr lang="en-US" b="1" dirty="0" smtClean="0">
                <a:solidFill>
                  <a:prstClr val="white"/>
                </a:solidFill>
              </a:rPr>
              <a:t>Be affirmative. 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76200" y="3429000"/>
            <a:ext cx="8584020" cy="83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>
              <a:buFont typeface="Arial" pitchFamily="34" charset="0"/>
              <a:buChar char="•"/>
            </a:pPr>
            <a:r>
              <a:rPr lang="en-US" b="1" dirty="0" smtClean="0">
                <a:solidFill>
                  <a:prstClr val="white"/>
                </a:solidFill>
              </a:rPr>
              <a:t>Be deliberate.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1456660" y="4038600"/>
            <a:ext cx="7763540" cy="83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>
              <a:buFont typeface="Arial" pitchFamily="34" charset="0"/>
              <a:buChar char="•"/>
            </a:pPr>
            <a:r>
              <a:rPr lang="en-US" b="1" dirty="0" smtClean="0">
                <a:solidFill>
                  <a:prstClr val="white"/>
                </a:solidFill>
              </a:rPr>
              <a:t>Check your objectives.</a:t>
            </a: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-67340" y="4572000"/>
            <a:ext cx="9058940" cy="83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>
              <a:buFont typeface="Arial" pitchFamily="34" charset="0"/>
              <a:buChar char="•"/>
            </a:pPr>
            <a:r>
              <a:rPr lang="en-US" b="1" dirty="0" smtClean="0">
                <a:solidFill>
                  <a:prstClr val="white"/>
                </a:solidFill>
              </a:rPr>
              <a:t>Improve options. </a:t>
            </a:r>
          </a:p>
        </p:txBody>
      </p:sp>
    </p:spTree>
    <p:extLst>
      <p:ext uri="{BB962C8B-B14F-4D97-AF65-F5344CB8AC3E}">
        <p14:creationId xmlns:p14="http://schemas.microsoft.com/office/powerpoint/2010/main" val="2834366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7" grpId="0"/>
      <p:bldP spid="8" grpId="0"/>
      <p:bldP spid="9" grpId="0"/>
      <p:bldP spid="10" grpId="0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685800"/>
            <a:ext cx="905894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Leave logic on the back burner for a moment longer. 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4800600"/>
            <a:ext cx="9144000" cy="1981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 smtClean="0">
              <a:solidFill>
                <a:prstClr val="white"/>
              </a:solidFill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85060" y="1752600"/>
            <a:ext cx="905894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solidFill>
                  <a:prstClr val="white"/>
                </a:solidFill>
              </a:rPr>
              <a:t>Finding sparks takes guts.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76200" y="2362200"/>
            <a:ext cx="905894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Trust yours, </a:t>
            </a:r>
            <a:r>
              <a:rPr lang="en-US" b="1" dirty="0" smtClean="0">
                <a:solidFill>
                  <a:prstClr val="white"/>
                </a:solidFill>
              </a:rPr>
              <a:t>use yours!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4876800"/>
            <a:ext cx="9058940" cy="2057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u="sng" dirty="0" smtClean="0">
                <a:solidFill>
                  <a:prstClr val="white"/>
                </a:solidFill>
              </a:rPr>
              <a:t>It’s how you </a:t>
            </a:r>
            <a:r>
              <a:rPr lang="en-US" i="1" u="sng" dirty="0" smtClean="0">
                <a:solidFill>
                  <a:prstClr val="white"/>
                </a:solidFill>
              </a:rPr>
              <a:t>know</a:t>
            </a:r>
            <a:r>
              <a:rPr lang="en-US" u="sng" dirty="0" smtClean="0">
                <a:solidFill>
                  <a:prstClr val="white"/>
                </a:solidFill>
              </a:rPr>
              <a:t> before you </a:t>
            </a:r>
          </a:p>
          <a:p>
            <a:r>
              <a:rPr lang="en-US" u="sng" dirty="0" smtClean="0">
                <a:solidFill>
                  <a:prstClr val="white"/>
                </a:solidFill>
              </a:rPr>
              <a:t>go to check</a:t>
            </a:r>
            <a:r>
              <a:rPr lang="en-US" dirty="0" smtClean="0">
                <a:solidFill>
                  <a:prstClr val="white"/>
                </a:solidFill>
              </a:rPr>
              <a:t> data and facts </a:t>
            </a:r>
          </a:p>
          <a:p>
            <a:r>
              <a:rPr lang="en-US" u="sng" dirty="0" smtClean="0">
                <a:solidFill>
                  <a:prstClr val="white"/>
                </a:solidFill>
              </a:rPr>
              <a:t>to confirm what you know</a:t>
            </a:r>
            <a:r>
              <a:rPr lang="en-US" dirty="0" smtClean="0">
                <a:solidFill>
                  <a:prstClr val="white"/>
                </a:solidFill>
              </a:rPr>
              <a:t>!</a:t>
            </a: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0" y="0"/>
            <a:ext cx="905894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These sparks will help light your way.</a:t>
            </a:r>
          </a:p>
        </p:txBody>
      </p:sp>
      <p:pic>
        <p:nvPicPr>
          <p:cNvPr id="9" name="Picture Placeholder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9" y="0"/>
            <a:ext cx="8850523" cy="4964589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4495800" y="219116"/>
            <a:ext cx="4791740" cy="48100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More than 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thinking and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 beyond feeling, </a:t>
            </a:r>
          </a:p>
          <a:p>
            <a:r>
              <a:rPr lang="en-US" b="1" u="sng" dirty="0" smtClean="0">
                <a:solidFill>
                  <a:prstClr val="white"/>
                </a:solidFill>
              </a:rPr>
              <a:t>your hunch is a sensing process</a:t>
            </a:r>
            <a:r>
              <a:rPr lang="en-US" b="1" dirty="0" smtClean="0">
                <a:solidFill>
                  <a:prstClr val="white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4596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4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3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6" grpId="0"/>
      <p:bldP spid="8" grpId="0"/>
      <p:bldP spid="7" grpId="0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4800600"/>
            <a:ext cx="9144000" cy="1981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 smtClean="0">
              <a:solidFill>
                <a:prstClr val="white"/>
              </a:solidFill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0" y="1676400"/>
            <a:ext cx="9058940" cy="266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Yet, it also makes great 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business people great, 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incredible surgeons incredible, and amazing artists and athletes amazing.</a:t>
            </a: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76200" y="4343400"/>
            <a:ext cx="905894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prstClr val="white"/>
                </a:solidFill>
              </a:rPr>
              <a:t>j</a:t>
            </a:r>
            <a:r>
              <a:rPr lang="en-US" dirty="0" smtClean="0">
                <a:solidFill>
                  <a:prstClr val="white"/>
                </a:solidFill>
              </a:rPr>
              <a:t>ust because yours may be out of practice, doesn’t mean its of no use.</a:t>
            </a: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0" y="3962400"/>
            <a:ext cx="905894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solidFill>
                  <a:prstClr val="white"/>
                </a:solidFill>
              </a:rPr>
              <a:t>So,</a:t>
            </a:r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85060" y="5334000"/>
            <a:ext cx="9058940" cy="14859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prstClr val="white"/>
                </a:solidFill>
              </a:rPr>
              <a:t>D</a:t>
            </a:r>
            <a:r>
              <a:rPr lang="en-US" dirty="0" smtClean="0">
                <a:solidFill>
                  <a:prstClr val="white"/>
                </a:solidFill>
              </a:rPr>
              <a:t>ust yours off, and let’s </a:t>
            </a:r>
            <a:r>
              <a:rPr lang="en-US" b="1" dirty="0" smtClean="0">
                <a:solidFill>
                  <a:prstClr val="white"/>
                </a:solidFill>
              </a:rPr>
              <a:t>put it </a:t>
            </a:r>
          </a:p>
          <a:p>
            <a:r>
              <a:rPr lang="en-US" b="1" dirty="0" smtClean="0">
                <a:solidFill>
                  <a:prstClr val="white"/>
                </a:solidFill>
              </a:rPr>
              <a:t>to good deliberate use!</a:t>
            </a:r>
          </a:p>
        </p:txBody>
      </p:sp>
      <p:sp>
        <p:nvSpPr>
          <p:cNvPr id="15" name="Title 1"/>
          <p:cNvSpPr txBox="1">
            <a:spLocks/>
          </p:cNvSpPr>
          <p:nvPr/>
        </p:nvSpPr>
        <p:spPr>
          <a:xfrm>
            <a:off x="85060" y="0"/>
            <a:ext cx="9058940" cy="2057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It’s far from guessing because </a:t>
            </a:r>
          </a:p>
          <a:p>
            <a:r>
              <a:rPr lang="en-US" b="1" dirty="0" smtClean="0">
                <a:solidFill>
                  <a:prstClr val="white"/>
                </a:solidFill>
              </a:rPr>
              <a:t>it takes </a:t>
            </a:r>
            <a:r>
              <a:rPr lang="en-US" b="1" u="sng" dirty="0" smtClean="0">
                <a:solidFill>
                  <a:prstClr val="white"/>
                </a:solidFill>
              </a:rPr>
              <a:t>PREPARATION</a:t>
            </a:r>
            <a:r>
              <a:rPr lang="en-US" b="1" dirty="0" smtClean="0">
                <a:solidFill>
                  <a:prstClr val="white"/>
                </a:solidFill>
              </a:rPr>
              <a:t> AND </a:t>
            </a:r>
          </a:p>
          <a:p>
            <a:r>
              <a:rPr lang="en-US" b="1" u="sng" dirty="0" smtClean="0">
                <a:solidFill>
                  <a:prstClr val="white"/>
                </a:solidFill>
              </a:rPr>
              <a:t>DELIBERATE KNOWLEDGE</a:t>
            </a:r>
            <a:r>
              <a:rPr lang="en-US" b="1" dirty="0" smtClean="0">
                <a:solidFill>
                  <a:prstClr val="white"/>
                </a:solidFill>
              </a:rPr>
              <a:t>.</a:t>
            </a:r>
          </a:p>
        </p:txBody>
      </p:sp>
      <p:pic>
        <p:nvPicPr>
          <p:cNvPr id="11" name="Picture Placeholder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29" r="5729"/>
          <a:stretch>
            <a:fillRect/>
          </a:stretch>
        </p:blipFill>
        <p:spPr>
          <a:xfrm>
            <a:off x="381000" y="0"/>
            <a:ext cx="8382000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697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9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13" grpId="0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-85060" y="1905000"/>
            <a:ext cx="9144000" cy="1981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 smtClean="0">
              <a:solidFill>
                <a:prstClr val="white"/>
              </a:solidFill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8860" y="0"/>
            <a:ext cx="905894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dirty="0" smtClean="0">
                <a:solidFill>
                  <a:prstClr val="white"/>
                </a:solidFill>
              </a:rPr>
              <a:t>LET THE SPARKS FLY!</a:t>
            </a:r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0" y="3581400"/>
            <a:ext cx="9058940" cy="1447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solidFill>
                  <a:prstClr val="white"/>
                </a:solidFill>
              </a:rPr>
              <a:t>the hottest, live, and most active </a:t>
            </a:r>
          </a:p>
          <a:p>
            <a:r>
              <a:rPr lang="en-US" b="1" dirty="0">
                <a:solidFill>
                  <a:prstClr val="white"/>
                </a:solidFill>
              </a:rPr>
              <a:t>s</a:t>
            </a:r>
            <a:r>
              <a:rPr lang="en-US" b="1" dirty="0" smtClean="0">
                <a:solidFill>
                  <a:prstClr val="white"/>
                </a:solidFill>
              </a:rPr>
              <a:t>parks to you! </a:t>
            </a:r>
          </a:p>
        </p:txBody>
      </p:sp>
      <p:sp>
        <p:nvSpPr>
          <p:cNvPr id="15" name="Title 1"/>
          <p:cNvSpPr txBox="1">
            <a:spLocks/>
          </p:cNvSpPr>
          <p:nvPr/>
        </p:nvSpPr>
        <p:spPr>
          <a:xfrm>
            <a:off x="85060" y="3124200"/>
            <a:ext cx="9058940" cy="7810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the top </a:t>
            </a:r>
            <a:r>
              <a:rPr lang="en-US" b="1" dirty="0" smtClean="0">
                <a:solidFill>
                  <a:prstClr val="white"/>
                </a:solidFill>
              </a:rPr>
              <a:t>9 to 12 </a:t>
            </a:r>
            <a:r>
              <a:rPr lang="en-US" dirty="0" smtClean="0">
                <a:solidFill>
                  <a:prstClr val="white"/>
                </a:solidFill>
              </a:rPr>
              <a:t>items </a:t>
            </a:r>
            <a:r>
              <a:rPr lang="en-US" b="1" dirty="0" smtClean="0">
                <a:solidFill>
                  <a:prstClr val="white"/>
                </a:solidFill>
              </a:rPr>
              <a:t>that are</a:t>
            </a:r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76200" y="1905000"/>
            <a:ext cx="91440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prstClr val="white"/>
                </a:solidFill>
              </a:rPr>
              <a:t>T</a:t>
            </a:r>
            <a:r>
              <a:rPr lang="en-US" dirty="0" smtClean="0">
                <a:solidFill>
                  <a:prstClr val="white"/>
                </a:solidFill>
              </a:rPr>
              <a:t>hat’s okay!  BUT</a:t>
            </a:r>
            <a:r>
              <a:rPr lang="en-US" dirty="0">
                <a:solidFill>
                  <a:prstClr val="white"/>
                </a:solidFill>
              </a:rPr>
              <a:t> </a:t>
            </a:r>
            <a:r>
              <a:rPr lang="en-US" dirty="0" smtClean="0">
                <a:solidFill>
                  <a:prstClr val="white"/>
                </a:solidFill>
              </a:rPr>
              <a:t>of </a:t>
            </a:r>
            <a:r>
              <a:rPr lang="en-US" dirty="0">
                <a:solidFill>
                  <a:prstClr val="white"/>
                </a:solidFill>
              </a:rPr>
              <a:t>46 to 50 </a:t>
            </a:r>
            <a:r>
              <a:rPr lang="en-US" dirty="0" smtClean="0">
                <a:solidFill>
                  <a:prstClr val="white"/>
                </a:solidFill>
              </a:rPr>
              <a:t>items listed, </a:t>
            </a:r>
          </a:p>
        </p:txBody>
      </p:sp>
      <p:sp>
        <p:nvSpPr>
          <p:cNvPr id="17" name="Title 1"/>
          <p:cNvSpPr txBox="1">
            <a:spLocks/>
          </p:cNvSpPr>
          <p:nvPr/>
        </p:nvSpPr>
        <p:spPr>
          <a:xfrm>
            <a:off x="0" y="609600"/>
            <a:ext cx="9144000" cy="16076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If you have </a:t>
            </a:r>
          </a:p>
          <a:p>
            <a:r>
              <a:rPr lang="en-US" u="sng" dirty="0" smtClean="0">
                <a:solidFill>
                  <a:prstClr val="white"/>
                </a:solidFill>
              </a:rPr>
              <a:t>more than one </a:t>
            </a:r>
            <a:r>
              <a:rPr lang="en-US" b="1" u="sng" dirty="0" smtClean="0">
                <a:solidFill>
                  <a:prstClr val="white"/>
                </a:solidFill>
              </a:rPr>
              <a:t>high resonance </a:t>
            </a:r>
            <a:r>
              <a:rPr lang="en-US" u="sng" dirty="0" smtClean="0">
                <a:solidFill>
                  <a:prstClr val="white"/>
                </a:solidFill>
              </a:rPr>
              <a:t>item…</a:t>
            </a:r>
            <a:r>
              <a:rPr lang="en-US" dirty="0" smtClean="0">
                <a:solidFill>
                  <a:prstClr val="white"/>
                </a:solidFill>
              </a:rPr>
              <a:t> </a:t>
            </a:r>
          </a:p>
        </p:txBody>
      </p:sp>
      <p:sp>
        <p:nvSpPr>
          <p:cNvPr id="18" name="Title 1"/>
          <p:cNvSpPr txBox="1">
            <a:spLocks/>
          </p:cNvSpPr>
          <p:nvPr/>
        </p:nvSpPr>
        <p:spPr>
          <a:xfrm>
            <a:off x="76200" y="2590800"/>
            <a:ext cx="9058940" cy="7810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you must </a:t>
            </a:r>
            <a:r>
              <a:rPr lang="en-US" b="1" dirty="0" smtClean="0">
                <a:solidFill>
                  <a:prstClr val="white"/>
                </a:solidFill>
              </a:rPr>
              <a:t>ONLY SELECT</a:t>
            </a: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0" y="5029200"/>
            <a:ext cx="9296400" cy="190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prstClr val="white"/>
                </a:solidFill>
              </a:rPr>
              <a:t>HOWEVER, If you’re DETERMINED 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TO FIND </a:t>
            </a:r>
            <a:r>
              <a:rPr lang="en-US" b="1" u="sng" dirty="0" smtClean="0">
                <a:solidFill>
                  <a:prstClr val="white"/>
                </a:solidFill>
              </a:rPr>
              <a:t>that one </a:t>
            </a:r>
          </a:p>
          <a:p>
            <a:r>
              <a:rPr lang="en-US" dirty="0" smtClean="0">
                <a:solidFill>
                  <a:prstClr val="white"/>
                </a:solidFill>
              </a:rPr>
              <a:t>special high resonance </a:t>
            </a:r>
            <a:r>
              <a:rPr lang="en-US" b="1" u="sng" dirty="0" smtClean="0">
                <a:solidFill>
                  <a:prstClr val="white"/>
                </a:solidFill>
              </a:rPr>
              <a:t>spark</a:t>
            </a:r>
            <a:r>
              <a:rPr lang="en-US" dirty="0" smtClean="0">
                <a:solidFill>
                  <a:prstClr val="white"/>
                </a:solidFill>
              </a:rPr>
              <a:t>… </a:t>
            </a:r>
          </a:p>
        </p:txBody>
      </p:sp>
      <p:pic>
        <p:nvPicPr>
          <p:cNvPr id="11" name="Picture Placeholder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617" b="27617"/>
          <a:stretch>
            <a:fillRect/>
          </a:stretch>
        </p:blipFill>
        <p:spPr>
          <a:xfrm>
            <a:off x="3454400" y="838200"/>
            <a:ext cx="5537200" cy="4152900"/>
          </a:xfrm>
          <a:prstGeom prst="rect">
            <a:avLst/>
          </a:prstGeom>
        </p:spPr>
      </p:pic>
      <p:pic>
        <p:nvPicPr>
          <p:cNvPr id="2" name="Satin Doll.p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181600" y="2286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295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000"/>
                            </p:stCondLst>
                            <p:childTnLst>
                              <p:par>
                                <p:cTn id="11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9000"/>
                            </p:stCondLst>
                            <p:childTnLst>
                              <p:par>
                                <p:cTn id="15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0"/>
                            </p:stCondLst>
                            <p:childTnLst>
                              <p:par>
                                <p:cTn id="1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1000"/>
                            </p:stCondLst>
                            <p:childTnLst>
                              <p:par>
                                <p:cTn id="23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4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0" grpId="0"/>
    </p:bld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10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1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1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1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19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2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2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9.xml><?xml version="1.0" encoding="utf-8"?>
<a:theme xmlns:a="http://schemas.openxmlformats.org/drawingml/2006/main" name="2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0.xml><?xml version="1.0" encoding="utf-8"?>
<a:theme xmlns:a="http://schemas.openxmlformats.org/drawingml/2006/main" name="29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1.xml><?xml version="1.0" encoding="utf-8"?>
<a:theme xmlns:a="http://schemas.openxmlformats.org/drawingml/2006/main" name="30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2.xml><?xml version="1.0" encoding="utf-8"?>
<a:theme xmlns:a="http://schemas.openxmlformats.org/drawingml/2006/main" name="3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3.xml><?xml version="1.0" encoding="utf-8"?>
<a:theme xmlns:a="http://schemas.openxmlformats.org/drawingml/2006/main" name="3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4.xml><?xml version="1.0" encoding="utf-8"?>
<a:theme xmlns:a="http://schemas.openxmlformats.org/drawingml/2006/main" name="3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5.xml><?xml version="1.0" encoding="utf-8"?>
<a:theme xmlns:a="http://schemas.openxmlformats.org/drawingml/2006/main" name="3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6.xml><?xml version="1.0" encoding="utf-8"?>
<a:theme xmlns:a="http://schemas.openxmlformats.org/drawingml/2006/main" name="3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7.xml><?xml version="1.0" encoding="utf-8"?>
<a:theme xmlns:a="http://schemas.openxmlformats.org/drawingml/2006/main" name="3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8.xml><?xml version="1.0" encoding="utf-8"?>
<a:theme xmlns:a="http://schemas.openxmlformats.org/drawingml/2006/main" name="3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9.xml><?xml version="1.0" encoding="utf-8"?>
<a:theme xmlns:a="http://schemas.openxmlformats.org/drawingml/2006/main" name="3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0.xml><?xml version="1.0" encoding="utf-8"?>
<a:theme xmlns:a="http://schemas.openxmlformats.org/drawingml/2006/main" name="1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1.xml><?xml version="1.0" encoding="utf-8"?>
<a:theme xmlns:a="http://schemas.openxmlformats.org/drawingml/2006/main" name="1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2.xml><?xml version="1.0" encoding="utf-8"?>
<a:theme xmlns:a="http://schemas.openxmlformats.org/drawingml/2006/main" name="1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3.xml><?xml version="1.0" encoding="utf-8"?>
<a:theme xmlns:a="http://schemas.openxmlformats.org/drawingml/2006/main" name="20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4.xml><?xml version="1.0" encoding="utf-8"?>
<a:theme xmlns:a="http://schemas.openxmlformats.org/drawingml/2006/main" name="2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5.xml><?xml version="1.0" encoding="utf-8"?>
<a:theme xmlns:a="http://schemas.openxmlformats.org/drawingml/2006/main" name="2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6.xml><?xml version="1.0" encoding="utf-8"?>
<a:theme xmlns:a="http://schemas.openxmlformats.org/drawingml/2006/main" name="2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7.xml><?xml version="1.0" encoding="utf-8"?>
<a:theme xmlns:a="http://schemas.openxmlformats.org/drawingml/2006/main" name="2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8.xml><?xml version="1.0" encoding="utf-8"?>
<a:theme xmlns:a="http://schemas.openxmlformats.org/drawingml/2006/main" name="2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9.xml><?xml version="1.0" encoding="utf-8"?>
<a:theme xmlns:a="http://schemas.openxmlformats.org/drawingml/2006/main" name="39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0.xml><?xml version="1.0" encoding="utf-8"?>
<a:theme xmlns:a="http://schemas.openxmlformats.org/drawingml/2006/main" name="1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1.xml><?xml version="1.0" encoding="utf-8"?>
<a:theme xmlns:a="http://schemas.openxmlformats.org/drawingml/2006/main" name="40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2.xml><?xml version="1.0" encoding="utf-8"?>
<a:theme xmlns:a="http://schemas.openxmlformats.org/drawingml/2006/main" name="4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3.xml><?xml version="1.0" encoding="utf-8"?>
<a:theme xmlns:a="http://schemas.openxmlformats.org/drawingml/2006/main" name="4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4.xml><?xml version="1.0" encoding="utf-8"?>
<a:theme xmlns:a="http://schemas.openxmlformats.org/drawingml/2006/main" name="4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5.xml><?xml version="1.0" encoding="utf-8"?>
<a:theme xmlns:a="http://schemas.openxmlformats.org/drawingml/2006/main" name="4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6.xml><?xml version="1.0" encoding="utf-8"?>
<a:theme xmlns:a="http://schemas.openxmlformats.org/drawingml/2006/main" name="4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7.xml><?xml version="1.0" encoding="utf-8"?>
<a:theme xmlns:a="http://schemas.openxmlformats.org/drawingml/2006/main" name="4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8.xml><?xml version="1.0" encoding="utf-8"?>
<a:theme xmlns:a="http://schemas.openxmlformats.org/drawingml/2006/main" name="4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9.xml><?xml version="1.0" encoding="utf-8"?>
<a:theme xmlns:a="http://schemas.openxmlformats.org/drawingml/2006/main" name="4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0.xml><?xml version="1.0" encoding="utf-8"?>
<a:theme xmlns:a="http://schemas.openxmlformats.org/drawingml/2006/main" name="49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1.xml><?xml version="1.0" encoding="utf-8"?>
<a:theme xmlns:a="http://schemas.openxmlformats.org/drawingml/2006/main" name="50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2.xml><?xml version="1.0" encoding="utf-8"?>
<a:theme xmlns:a="http://schemas.openxmlformats.org/drawingml/2006/main" name="5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3.xml><?xml version="1.0" encoding="utf-8"?>
<a:theme xmlns:a="http://schemas.openxmlformats.org/drawingml/2006/main" name="5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4.xml><?xml version="1.0" encoding="utf-8"?>
<a:theme xmlns:a="http://schemas.openxmlformats.org/drawingml/2006/main" name="5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5.xml><?xml version="1.0" encoding="utf-8"?>
<a:theme xmlns:a="http://schemas.openxmlformats.org/drawingml/2006/main" name="5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6.xml><?xml version="1.0" encoding="utf-8"?>
<a:theme xmlns:a="http://schemas.openxmlformats.org/drawingml/2006/main" name="5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7.xml><?xml version="1.0" encoding="utf-8"?>
<a:theme xmlns:a="http://schemas.openxmlformats.org/drawingml/2006/main" name="5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8.xml><?xml version="1.0" encoding="utf-8"?>
<a:theme xmlns:a="http://schemas.openxmlformats.org/drawingml/2006/main" name="5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9.xml><?xml version="1.0" encoding="utf-8"?>
<a:theme xmlns:a="http://schemas.openxmlformats.org/drawingml/2006/main" name="5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0.xml><?xml version="1.0" encoding="utf-8"?>
<a:theme xmlns:a="http://schemas.openxmlformats.org/drawingml/2006/main" name="59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1.xml><?xml version="1.0" encoding="utf-8"?>
<a:theme xmlns:a="http://schemas.openxmlformats.org/drawingml/2006/main" name="60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2.xml><?xml version="1.0" encoding="utf-8"?>
<a:theme xmlns:a="http://schemas.openxmlformats.org/drawingml/2006/main" name="6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3.xml><?xml version="1.0" encoding="utf-8"?>
<a:theme xmlns:a="http://schemas.openxmlformats.org/drawingml/2006/main" name="6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4.xml><?xml version="1.0" encoding="utf-8"?>
<a:theme xmlns:a="http://schemas.openxmlformats.org/drawingml/2006/main" name="6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5.xml><?xml version="1.0" encoding="utf-8"?>
<a:theme xmlns:a="http://schemas.openxmlformats.org/drawingml/2006/main" name="6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6.xml><?xml version="1.0" encoding="utf-8"?>
<a:theme xmlns:a="http://schemas.openxmlformats.org/drawingml/2006/main" name="6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7.xml><?xml version="1.0" encoding="utf-8"?>
<a:theme xmlns:a="http://schemas.openxmlformats.org/drawingml/2006/main" name="69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8.xml><?xml version="1.0" encoding="utf-8"?>
<a:theme xmlns:a="http://schemas.openxmlformats.org/drawingml/2006/main" name="70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9.xml><?xml version="1.0" encoding="utf-8"?>
<a:theme xmlns:a="http://schemas.openxmlformats.org/drawingml/2006/main" name="7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0.xml><?xml version="1.0" encoding="utf-8"?>
<a:theme xmlns:a="http://schemas.openxmlformats.org/drawingml/2006/main" name="7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1.xml><?xml version="1.0" encoding="utf-8"?>
<a:theme xmlns:a="http://schemas.openxmlformats.org/drawingml/2006/main" name="7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2.xml><?xml version="1.0" encoding="utf-8"?>
<a:theme xmlns:a="http://schemas.openxmlformats.org/drawingml/2006/main" name="7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3.xml><?xml version="1.0" encoding="utf-8"?>
<a:theme xmlns:a="http://schemas.openxmlformats.org/drawingml/2006/main" name="7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4.xml><?xml version="1.0" encoding="utf-8"?>
<a:theme xmlns:a="http://schemas.openxmlformats.org/drawingml/2006/main" name="7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5.xml><?xml version="1.0" encoding="utf-8"?>
<a:theme xmlns:a="http://schemas.openxmlformats.org/drawingml/2006/main" name="7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6.xml><?xml version="1.0" encoding="utf-8"?>
<a:theme xmlns:a="http://schemas.openxmlformats.org/drawingml/2006/main" name="7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7.xml><?xml version="1.0" encoding="utf-8"?>
<a:theme xmlns:a="http://schemas.openxmlformats.org/drawingml/2006/main" name="79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8.xml><?xml version="1.0" encoding="utf-8"?>
<a:theme xmlns:a="http://schemas.openxmlformats.org/drawingml/2006/main" name="80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9.xml><?xml version="1.0" encoding="utf-8"?>
<a:theme xmlns:a="http://schemas.openxmlformats.org/drawingml/2006/main" name="8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9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2873</TotalTime>
  <Words>5019</Words>
  <Application>Microsoft Office PowerPoint</Application>
  <PresentationFormat>On-screen Show (4:3)</PresentationFormat>
  <Paragraphs>971</Paragraphs>
  <Slides>122</Slides>
  <Notes>55</Notes>
  <HiddenSlides>0</HiddenSlides>
  <MMClips>15</MMClips>
  <ScaleCrop>false</ScaleCrop>
  <HeadingPairs>
    <vt:vector size="4" baseType="variant">
      <vt:variant>
        <vt:lpstr>Theme</vt:lpstr>
      </vt:variant>
      <vt:variant>
        <vt:i4>79</vt:i4>
      </vt:variant>
      <vt:variant>
        <vt:lpstr>Slide Titles</vt:lpstr>
      </vt:variant>
      <vt:variant>
        <vt:i4>122</vt:i4>
      </vt:variant>
    </vt:vector>
  </HeadingPairs>
  <TitlesOfParts>
    <vt:vector size="201" baseType="lpstr">
      <vt:lpstr>1_Office Theme</vt:lpstr>
      <vt:lpstr>2_Office Theme</vt:lpstr>
      <vt:lpstr>3_Office Theme</vt:lpstr>
      <vt:lpstr>4_Office Theme</vt:lpstr>
      <vt:lpstr>5_Office Theme</vt:lpstr>
      <vt:lpstr>6_Office Theme</vt:lpstr>
      <vt:lpstr>7_Office Theme</vt:lpstr>
      <vt:lpstr>8_Office Theme</vt:lpstr>
      <vt:lpstr>9_Office Theme</vt:lpstr>
      <vt:lpstr>10_Office Theme</vt:lpstr>
      <vt:lpstr>11_Office Theme</vt:lpstr>
      <vt:lpstr>Office Theme</vt:lpstr>
      <vt:lpstr>12_Office Theme</vt:lpstr>
      <vt:lpstr>13_Office Theme</vt:lpstr>
      <vt:lpstr>16_Office Theme</vt:lpstr>
      <vt:lpstr>19_Office Theme</vt:lpstr>
      <vt:lpstr>26_Office Theme</vt:lpstr>
      <vt:lpstr>27_Office Theme</vt:lpstr>
      <vt:lpstr>28_Office Theme</vt:lpstr>
      <vt:lpstr>29_Office Theme</vt:lpstr>
      <vt:lpstr>30_Office Theme</vt:lpstr>
      <vt:lpstr>31_Office Theme</vt:lpstr>
      <vt:lpstr>32_Office Theme</vt:lpstr>
      <vt:lpstr>33_Office Theme</vt:lpstr>
      <vt:lpstr>34_Office Theme</vt:lpstr>
      <vt:lpstr>35_Office Theme</vt:lpstr>
      <vt:lpstr>36_Office Theme</vt:lpstr>
      <vt:lpstr>37_Office Theme</vt:lpstr>
      <vt:lpstr>38_Office Theme</vt:lpstr>
      <vt:lpstr>14_Office Theme</vt:lpstr>
      <vt:lpstr>15_Office Theme</vt:lpstr>
      <vt:lpstr>17_Office Theme</vt:lpstr>
      <vt:lpstr>20_Office Theme</vt:lpstr>
      <vt:lpstr>21_Office Theme</vt:lpstr>
      <vt:lpstr>22_Office Theme</vt:lpstr>
      <vt:lpstr>23_Office Theme</vt:lpstr>
      <vt:lpstr>24_Office Theme</vt:lpstr>
      <vt:lpstr>25_Office Theme</vt:lpstr>
      <vt:lpstr>39_Office Theme</vt:lpstr>
      <vt:lpstr>18_Office Theme</vt:lpstr>
      <vt:lpstr>40_Office Theme</vt:lpstr>
      <vt:lpstr>41_Office Theme</vt:lpstr>
      <vt:lpstr>42_Office Theme</vt:lpstr>
      <vt:lpstr>43_Office Theme</vt:lpstr>
      <vt:lpstr>44_Office Theme</vt:lpstr>
      <vt:lpstr>45_Office Theme</vt:lpstr>
      <vt:lpstr>46_Office Theme</vt:lpstr>
      <vt:lpstr>47_Office Theme</vt:lpstr>
      <vt:lpstr>48_Office Theme</vt:lpstr>
      <vt:lpstr>49_Office Theme</vt:lpstr>
      <vt:lpstr>50_Office Theme</vt:lpstr>
      <vt:lpstr>51_Office Theme</vt:lpstr>
      <vt:lpstr>52_Office Theme</vt:lpstr>
      <vt:lpstr>53_Office Theme</vt:lpstr>
      <vt:lpstr>54_Office Theme</vt:lpstr>
      <vt:lpstr>55_Office Theme</vt:lpstr>
      <vt:lpstr>56_Office Theme</vt:lpstr>
      <vt:lpstr>57_Office Theme</vt:lpstr>
      <vt:lpstr>58_Office Theme</vt:lpstr>
      <vt:lpstr>59_Office Theme</vt:lpstr>
      <vt:lpstr>60_Office Theme</vt:lpstr>
      <vt:lpstr>61_Office Theme</vt:lpstr>
      <vt:lpstr>62_Office Theme</vt:lpstr>
      <vt:lpstr>63_Office Theme</vt:lpstr>
      <vt:lpstr>64_Office Theme</vt:lpstr>
      <vt:lpstr>65_Office Theme</vt:lpstr>
      <vt:lpstr>69_Office Theme</vt:lpstr>
      <vt:lpstr>70_Office Theme</vt:lpstr>
      <vt:lpstr>71_Office Theme</vt:lpstr>
      <vt:lpstr>72_Office Theme</vt:lpstr>
      <vt:lpstr>73_Office Theme</vt:lpstr>
      <vt:lpstr>74_Office Theme</vt:lpstr>
      <vt:lpstr>75_Office Theme</vt:lpstr>
      <vt:lpstr>76_Office Theme</vt:lpstr>
      <vt:lpstr>77_Office Theme</vt:lpstr>
      <vt:lpstr>78_Office Theme</vt:lpstr>
      <vt:lpstr>79_Office Theme</vt:lpstr>
      <vt:lpstr>80_Office Theme</vt:lpstr>
      <vt:lpstr>81_Office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PHYSICALLY, MENTALLY, SOULFULLY</vt:lpstr>
      <vt:lpstr>PowerPoint Presentation</vt:lpstr>
      <vt:lpstr>PowerPoint Presentation</vt:lpstr>
      <vt:lpstr>PLACE ?</vt:lpstr>
      <vt:lpstr>PERSON?</vt:lpstr>
      <vt:lpstr>SPACE?</vt:lpstr>
      <vt:lpstr>TIME?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GRAND  or  granular-sized,  DEFER WORRIES, WRITE DOWN EVERYTHING!</vt:lpstr>
      <vt:lpstr>PowerPoint Presentation</vt:lpstr>
      <vt:lpstr>PowerPoint Presentation</vt:lpstr>
      <vt:lpstr>PowerPoint Presentation</vt:lpstr>
      <vt:lpstr>PowerPoint Presentation</vt:lpstr>
      <vt:lpstr>Keep writing. Don’t stop just yet!</vt:lpstr>
      <vt:lpstr>PowerPoint Presentation</vt:lpstr>
      <vt:lpstr>!!!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 FOR A   MOMENT…</vt:lpstr>
      <vt:lpstr>PowerPoint Presentation</vt:lpstr>
      <vt:lpstr>PowerPoint Presentation</vt:lpstr>
      <vt:lpstr>TO MOVE YOUR CREATIVE FLOW...</vt:lpstr>
      <vt:lpstr>SHIFT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“How  to…?”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You’ve done great!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Take a moment,  reflect on these.   Are you willing to respond honestly?</vt:lpstr>
      <vt:lpstr>PowerPoint Presentation</vt:lpstr>
      <vt:lpstr>Have you completed your selection?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Knowing your challenge well,  with deliberate awareness,</vt:lpstr>
      <vt:lpstr>Genuis is one percent inspiration, ninety-nine percent prespiration. Thomas Edison</vt:lpstr>
      <vt:lpstr>Written,  Produced, &amp; Directed By: Stephanie Belhomme Special Thanks To: Lemonade from Lemons -an opportune release from employment duties that allowed for total devotion to the completion of this work; Dr. Gerard Puccio - your attentive advisement; Evan Borough - sharing your music; Alison Munn,  Jess Epstein, &amp; Prerana Bhusal - for your technical insights; and many old friends, new friends, acquaintances, &amp; family, from all directions, who continually rise to the occasion of offering their encouraging, loving, support!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Phanie</dc:creator>
  <cp:lastModifiedBy>Phanie</cp:lastModifiedBy>
  <cp:revision>241</cp:revision>
  <dcterms:created xsi:type="dcterms:W3CDTF">2012-02-14T00:35:58Z</dcterms:created>
  <dcterms:modified xsi:type="dcterms:W3CDTF">2012-05-09T20:06:58Z</dcterms:modified>
</cp:coreProperties>
</file>