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1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77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4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7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1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0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8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2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3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2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BA23B-2F47-4E3A-9C9E-099C6AD1B88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35E82-A0F0-4BE9-A803-A962DB4E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0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2A%20-%20explore%20a%20challenge%20experiment%20-%20PROACTIVE%20PARTICIPATION%20REQUIRED.pptx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3938"/>
            <a:ext cx="905894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No problem...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838200"/>
            <a:ext cx="905894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do your best for a few minutes more.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1219200"/>
            <a:ext cx="9058940" cy="3581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prstClr val="white"/>
                </a:solidFill>
              </a:rPr>
              <a:t>Just Remember: 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Defer your inner critic and judge!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 Strive for as many 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thoughts, feelings, and options 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as possible!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4566674"/>
            <a:ext cx="1743740" cy="2362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  <a:hlinkClick r:id="rId2" action="ppaction://hlinkpres?slideindex=49&amp;slidetitle=PowerPoint Presentation"/>
              </a:rPr>
              <a:t>Click here when you’re finished!</a:t>
            </a:r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10" name="Round Diagonal Corner Rectangle 9"/>
          <p:cNvSpPr/>
          <p:nvPr/>
        </p:nvSpPr>
        <p:spPr>
          <a:xfrm>
            <a:off x="2133600" y="1981200"/>
            <a:ext cx="4648200" cy="4876800"/>
          </a:xfrm>
          <a:prstGeom prst="round2DiagRect">
            <a:avLst/>
          </a:prstGeom>
          <a:gradFill flip="none" rotWithShape="1">
            <a:gsLst>
              <a:gs pos="77000">
                <a:srgbClr val="FF6000"/>
              </a:gs>
              <a:gs pos="68000">
                <a:srgbClr val="FF9000"/>
              </a:gs>
              <a:gs pos="0">
                <a:srgbClr val="FFA800">
                  <a:alpha val="7000"/>
                </a:srgbClr>
              </a:gs>
              <a:gs pos="91000">
                <a:srgbClr val="C00000"/>
              </a:gs>
            </a:gsLst>
            <a:lin ang="81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3581400" y="4953000"/>
            <a:ext cx="4572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: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048000" y="5020598"/>
            <a:ext cx="60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3048000" y="5020598"/>
            <a:ext cx="60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048000" y="5020598"/>
            <a:ext cx="60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3048000" y="5020598"/>
            <a:ext cx="609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50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40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30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20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10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09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08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07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06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05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04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03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02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01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4114800" y="5029706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 smtClean="0">
                <a:solidFill>
                  <a:schemeClr val="bg1"/>
                </a:solidFill>
              </a:rPr>
              <a:t>00</a:t>
            </a:r>
            <a:endParaRPr lang="en-US" sz="9300" b="1" dirty="0">
              <a:solidFill>
                <a:schemeClr val="bg1"/>
              </a:solidFill>
            </a:endParaRPr>
          </a:p>
        </p:txBody>
      </p:sp>
      <p:sp>
        <p:nvSpPr>
          <p:cNvPr id="692" name="TextBox 691"/>
          <p:cNvSpPr txBox="1"/>
          <p:nvPr/>
        </p:nvSpPr>
        <p:spPr>
          <a:xfrm>
            <a:off x="4114800" y="5029200"/>
            <a:ext cx="22098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00" b="1" dirty="0">
                <a:solidFill>
                  <a:schemeClr val="bg1"/>
                </a:solidFill>
              </a:rPr>
              <a:t>0</a:t>
            </a:r>
            <a:r>
              <a:rPr lang="en-US" sz="9300" b="1" dirty="0" smtClean="0">
                <a:solidFill>
                  <a:schemeClr val="bg1"/>
                </a:solidFill>
              </a:rPr>
              <a:t>0</a:t>
            </a:r>
            <a:endParaRPr lang="en-US" sz="9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3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1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1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1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1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1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01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1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01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010"/>
                            </p:stCondLst>
                            <p:childTnLst>
                              <p:par>
                                <p:cTn id="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801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1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1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901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1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1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101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101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01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201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301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301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401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401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1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1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601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601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701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701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801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8010"/>
                            </p:stCondLst>
                            <p:childTnLst>
                              <p:par>
                                <p:cTn id="13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901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901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001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001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101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101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3201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201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301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3301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401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401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501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01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3601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601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701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701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801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801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9010"/>
                            </p:stCondLst>
                            <p:childTnLst>
                              <p:par>
                                <p:cTn id="2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9010"/>
                            </p:stCondLst>
                            <p:childTnLst>
                              <p:par>
                                <p:cTn id="20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4001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4001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4101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4101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4201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4201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301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301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401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401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501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501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601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601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701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701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801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801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901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901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5001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50010"/>
                            </p:stCondLst>
                            <p:childTnLst>
                              <p:par>
                                <p:cTn id="26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5101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5101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5201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5201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301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301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401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401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501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501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601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601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701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701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801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801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901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901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6001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6001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6101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61010"/>
                            </p:stCondLst>
                            <p:childTnLst>
                              <p:par>
                                <p:cTn id="3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6201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6201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6301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301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6401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6401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6501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6501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6601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6601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6701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6701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6801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6801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6901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6901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7001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7001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7101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7101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72010"/>
                            </p:stCondLst>
                            <p:childTnLst>
                              <p:par>
                                <p:cTn id="3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72010"/>
                            </p:stCondLst>
                            <p:childTnLst>
                              <p:par>
                                <p:cTn id="4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73010"/>
                            </p:stCondLst>
                            <p:childTnLst>
                              <p:par>
                                <p:cTn id="4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73010"/>
                            </p:stCondLst>
                            <p:childTnLst>
                              <p:par>
                                <p:cTn id="4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74010"/>
                            </p:stCondLst>
                            <p:childTnLst>
                              <p:par>
                                <p:cTn id="4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74010"/>
                            </p:stCondLst>
                            <p:childTnLst>
                              <p:par>
                                <p:cTn id="4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75010"/>
                            </p:stCondLst>
                            <p:childTnLst>
                              <p:par>
                                <p:cTn id="4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75010"/>
                            </p:stCondLst>
                            <p:childTnLst>
                              <p:par>
                                <p:cTn id="4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76010"/>
                            </p:stCondLst>
                            <p:childTnLst>
                              <p:par>
                                <p:cTn id="4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76010"/>
                            </p:stCondLst>
                            <p:childTnLst>
                              <p:par>
                                <p:cTn id="4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77010"/>
                            </p:stCondLst>
                            <p:childTnLst>
                              <p:par>
                                <p:cTn id="4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77010"/>
                            </p:stCondLst>
                            <p:childTnLst>
                              <p:par>
                                <p:cTn id="4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78010"/>
                            </p:stCondLst>
                            <p:childTnLst>
                              <p:par>
                                <p:cTn id="4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78010"/>
                            </p:stCondLst>
                            <p:childTnLst>
                              <p:par>
                                <p:cTn id="4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79010"/>
                            </p:stCondLst>
                            <p:childTnLst>
                              <p:par>
                                <p:cTn id="4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79010"/>
                            </p:stCondLst>
                            <p:childTnLst>
                              <p:par>
                                <p:cTn id="4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80010"/>
                            </p:stCondLst>
                            <p:childTnLst>
                              <p:par>
                                <p:cTn id="4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80010"/>
                            </p:stCondLst>
                            <p:childTnLst>
                              <p:par>
                                <p:cTn id="4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81010"/>
                            </p:stCondLst>
                            <p:childTnLst>
                              <p:par>
                                <p:cTn id="4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81010"/>
                            </p:stCondLst>
                            <p:childTnLst>
                              <p:par>
                                <p:cTn id="4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82010"/>
                            </p:stCondLst>
                            <p:childTnLst>
                              <p:par>
                                <p:cTn id="4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82010"/>
                            </p:stCondLst>
                            <p:childTnLst>
                              <p:par>
                                <p:cTn id="4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83010"/>
                            </p:stCondLst>
                            <p:childTnLst>
                              <p:par>
                                <p:cTn id="4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0" fill="hold">
                            <p:stCondLst>
                              <p:cond delay="83010"/>
                            </p:stCondLst>
                            <p:childTnLst>
                              <p:par>
                                <p:cTn id="4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3" fill="hold">
                            <p:stCondLst>
                              <p:cond delay="84010"/>
                            </p:stCondLst>
                            <p:childTnLst>
                              <p:par>
                                <p:cTn id="4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84010"/>
                            </p:stCondLst>
                            <p:childTnLst>
                              <p:par>
                                <p:cTn id="4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85010"/>
                            </p:stCondLst>
                            <p:childTnLst>
                              <p:par>
                                <p:cTn id="4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85010"/>
                            </p:stCondLst>
                            <p:childTnLst>
                              <p:par>
                                <p:cTn id="4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5" fill="hold">
                            <p:stCondLst>
                              <p:cond delay="86010"/>
                            </p:stCondLst>
                            <p:childTnLst>
                              <p:par>
                                <p:cTn id="4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8" fill="hold">
                            <p:stCondLst>
                              <p:cond delay="86010"/>
                            </p:stCondLst>
                            <p:childTnLst>
                              <p:par>
                                <p:cTn id="4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87010"/>
                            </p:stCondLst>
                            <p:childTnLst>
                              <p:par>
                                <p:cTn id="4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4" fill="hold">
                            <p:stCondLst>
                              <p:cond delay="87010"/>
                            </p:stCondLst>
                            <p:childTnLst>
                              <p:par>
                                <p:cTn id="4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7" fill="hold">
                            <p:stCondLst>
                              <p:cond delay="88010"/>
                            </p:stCondLst>
                            <p:childTnLst>
                              <p:par>
                                <p:cTn id="4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0" fill="hold">
                            <p:stCondLst>
                              <p:cond delay="88010"/>
                            </p:stCondLst>
                            <p:childTnLst>
                              <p:par>
                                <p:cTn id="5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3" fill="hold">
                            <p:stCondLst>
                              <p:cond delay="89010"/>
                            </p:stCondLst>
                            <p:childTnLst>
                              <p:par>
                                <p:cTn id="5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6" fill="hold">
                            <p:stCondLst>
                              <p:cond delay="89010"/>
                            </p:stCondLst>
                            <p:childTnLst>
                              <p:par>
                                <p:cTn id="5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9" fill="hold">
                            <p:stCondLst>
                              <p:cond delay="90010"/>
                            </p:stCondLst>
                            <p:childTnLst>
                              <p:par>
                                <p:cTn id="5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2" fill="hold">
                            <p:stCondLst>
                              <p:cond delay="90010"/>
                            </p:stCondLst>
                            <p:childTnLst>
                              <p:par>
                                <p:cTn id="5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5" fill="hold">
                            <p:stCondLst>
                              <p:cond delay="91010"/>
                            </p:stCondLst>
                            <p:childTnLst>
                              <p:par>
                                <p:cTn id="5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8" fill="hold">
                            <p:stCondLst>
                              <p:cond delay="91010"/>
                            </p:stCondLst>
                            <p:childTnLst>
                              <p:par>
                                <p:cTn id="5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1" fill="hold">
                            <p:stCondLst>
                              <p:cond delay="92010"/>
                            </p:stCondLst>
                            <p:childTnLst>
                              <p:par>
                                <p:cTn id="5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92010"/>
                            </p:stCondLst>
                            <p:childTnLst>
                              <p:par>
                                <p:cTn id="5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93010"/>
                            </p:stCondLst>
                            <p:childTnLst>
                              <p:par>
                                <p:cTn id="5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0" fill="hold">
                            <p:stCondLst>
                              <p:cond delay="93010"/>
                            </p:stCondLst>
                            <p:childTnLst>
                              <p:par>
                                <p:cTn id="5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3" fill="hold">
                            <p:stCondLst>
                              <p:cond delay="94010"/>
                            </p:stCondLst>
                            <p:childTnLst>
                              <p:par>
                                <p:cTn id="5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94010"/>
                            </p:stCondLst>
                            <p:childTnLst>
                              <p:par>
                                <p:cTn id="53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95010"/>
                            </p:stCondLst>
                            <p:childTnLst>
                              <p:par>
                                <p:cTn id="5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2" fill="hold">
                            <p:stCondLst>
                              <p:cond delay="95010"/>
                            </p:stCondLst>
                            <p:childTnLst>
                              <p:par>
                                <p:cTn id="5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5" fill="hold">
                            <p:stCondLst>
                              <p:cond delay="96010"/>
                            </p:stCondLst>
                            <p:childTnLst>
                              <p:par>
                                <p:cTn id="5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96010"/>
                            </p:stCondLst>
                            <p:childTnLst>
                              <p:par>
                                <p:cTn id="5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97010"/>
                            </p:stCondLst>
                            <p:childTnLst>
                              <p:par>
                                <p:cTn id="5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4" fill="hold">
                            <p:stCondLst>
                              <p:cond delay="97010"/>
                            </p:stCondLst>
                            <p:childTnLst>
                              <p:par>
                                <p:cTn id="5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98010"/>
                            </p:stCondLst>
                            <p:childTnLst>
                              <p:par>
                                <p:cTn id="5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0" fill="hold">
                            <p:stCondLst>
                              <p:cond delay="98010"/>
                            </p:stCondLst>
                            <p:childTnLst>
                              <p:par>
                                <p:cTn id="5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3" fill="hold">
                            <p:stCondLst>
                              <p:cond delay="99010"/>
                            </p:stCondLst>
                            <p:childTnLst>
                              <p:par>
                                <p:cTn id="5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99010"/>
                            </p:stCondLst>
                            <p:childTnLst>
                              <p:par>
                                <p:cTn id="5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9" fill="hold">
                            <p:stCondLst>
                              <p:cond delay="100010"/>
                            </p:stCondLst>
                            <p:childTnLst>
                              <p:par>
                                <p:cTn id="5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100010"/>
                            </p:stCondLst>
                            <p:childTnLst>
                              <p:par>
                                <p:cTn id="5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101010"/>
                            </p:stCondLst>
                            <p:childTnLst>
                              <p:par>
                                <p:cTn id="5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8" fill="hold">
                            <p:stCondLst>
                              <p:cond delay="101010"/>
                            </p:stCondLst>
                            <p:childTnLst>
                              <p:par>
                                <p:cTn id="5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1" fill="hold">
                            <p:stCondLst>
                              <p:cond delay="102010"/>
                            </p:stCondLst>
                            <p:childTnLst>
                              <p:par>
                                <p:cTn id="5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4" fill="hold">
                            <p:stCondLst>
                              <p:cond delay="102010"/>
                            </p:stCondLst>
                            <p:childTnLst>
                              <p:par>
                                <p:cTn id="5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103010"/>
                            </p:stCondLst>
                            <p:childTnLst>
                              <p:par>
                                <p:cTn id="5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0" fill="hold">
                            <p:stCondLst>
                              <p:cond delay="103010"/>
                            </p:stCondLst>
                            <p:childTnLst>
                              <p:par>
                                <p:cTn id="5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3" fill="hold">
                            <p:stCondLst>
                              <p:cond delay="104010"/>
                            </p:stCondLst>
                            <p:childTnLst>
                              <p:par>
                                <p:cTn id="5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104010"/>
                            </p:stCondLst>
                            <p:childTnLst>
                              <p:par>
                                <p:cTn id="5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9" fill="hold">
                            <p:stCondLst>
                              <p:cond delay="105010"/>
                            </p:stCondLst>
                            <p:childTnLst>
                              <p:par>
                                <p:cTn id="6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2" fill="hold">
                            <p:stCondLst>
                              <p:cond delay="105010"/>
                            </p:stCondLst>
                            <p:childTnLst>
                              <p:par>
                                <p:cTn id="60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5" fill="hold">
                            <p:stCondLst>
                              <p:cond delay="106010"/>
                            </p:stCondLst>
                            <p:childTnLst>
                              <p:par>
                                <p:cTn id="6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8" fill="hold">
                            <p:stCondLst>
                              <p:cond delay="106010"/>
                            </p:stCondLst>
                            <p:childTnLst>
                              <p:par>
                                <p:cTn id="6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1" fill="hold">
                            <p:stCondLst>
                              <p:cond delay="107010"/>
                            </p:stCondLst>
                            <p:childTnLst>
                              <p:par>
                                <p:cTn id="6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4" fill="hold">
                            <p:stCondLst>
                              <p:cond delay="107010"/>
                            </p:stCondLst>
                            <p:childTnLst>
                              <p:par>
                                <p:cTn id="6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7" fill="hold">
                            <p:stCondLst>
                              <p:cond delay="108010"/>
                            </p:stCondLst>
                            <p:childTnLst>
                              <p:par>
                                <p:cTn id="6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0" fill="hold">
                            <p:stCondLst>
                              <p:cond delay="108010"/>
                            </p:stCondLst>
                            <p:childTnLst>
                              <p:par>
                                <p:cTn id="6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3" fill="hold">
                            <p:stCondLst>
                              <p:cond delay="109010"/>
                            </p:stCondLst>
                            <p:childTnLst>
                              <p:par>
                                <p:cTn id="6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6" fill="hold">
                            <p:stCondLst>
                              <p:cond delay="109010"/>
                            </p:stCondLst>
                            <p:childTnLst>
                              <p:par>
                                <p:cTn id="6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9" fill="hold">
                            <p:stCondLst>
                              <p:cond delay="110010"/>
                            </p:stCondLst>
                            <p:childTnLst>
                              <p:par>
                                <p:cTn id="6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2" fill="hold">
                            <p:stCondLst>
                              <p:cond delay="110010"/>
                            </p:stCondLst>
                            <p:childTnLst>
                              <p:par>
                                <p:cTn id="6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5" fill="hold">
                            <p:stCondLst>
                              <p:cond delay="111010"/>
                            </p:stCondLst>
                            <p:childTnLst>
                              <p:par>
                                <p:cTn id="6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8" fill="hold">
                            <p:stCondLst>
                              <p:cond delay="111010"/>
                            </p:stCondLst>
                            <p:childTnLst>
                              <p:par>
                                <p:cTn id="6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1" fill="hold">
                            <p:stCondLst>
                              <p:cond delay="112010"/>
                            </p:stCondLst>
                            <p:childTnLst>
                              <p:par>
                                <p:cTn id="6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112010"/>
                            </p:stCondLst>
                            <p:childTnLst>
                              <p:par>
                                <p:cTn id="6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7" fill="hold">
                            <p:stCondLst>
                              <p:cond delay="113010"/>
                            </p:stCondLst>
                            <p:childTnLst>
                              <p:par>
                                <p:cTn id="6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0" fill="hold">
                            <p:stCondLst>
                              <p:cond delay="113010"/>
                            </p:stCondLst>
                            <p:childTnLst>
                              <p:par>
                                <p:cTn id="6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3" fill="hold">
                            <p:stCondLst>
                              <p:cond delay="114010"/>
                            </p:stCondLst>
                            <p:childTnLst>
                              <p:par>
                                <p:cTn id="6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6" fill="hold">
                            <p:stCondLst>
                              <p:cond delay="114010"/>
                            </p:stCondLst>
                            <p:childTnLst>
                              <p:par>
                                <p:cTn id="6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9" fill="hold">
                            <p:stCondLst>
                              <p:cond delay="115010"/>
                            </p:stCondLst>
                            <p:childTnLst>
                              <p:par>
                                <p:cTn id="6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2" fill="hold">
                            <p:stCondLst>
                              <p:cond delay="115010"/>
                            </p:stCondLst>
                            <p:childTnLst>
                              <p:par>
                                <p:cTn id="6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116010"/>
                            </p:stCondLst>
                            <p:childTnLst>
                              <p:par>
                                <p:cTn id="6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8" fill="hold">
                            <p:stCondLst>
                              <p:cond delay="116010"/>
                            </p:stCondLst>
                            <p:childTnLst>
                              <p:par>
                                <p:cTn id="66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1" fill="hold">
                            <p:stCondLst>
                              <p:cond delay="117010"/>
                            </p:stCondLst>
                            <p:childTnLst>
                              <p:par>
                                <p:cTn id="6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4" fill="hold">
                            <p:stCondLst>
                              <p:cond delay="117010"/>
                            </p:stCondLst>
                            <p:childTnLst>
                              <p:par>
                                <p:cTn id="6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7" fill="hold">
                            <p:stCondLst>
                              <p:cond delay="118010"/>
                            </p:stCondLst>
                            <p:childTnLst>
                              <p:par>
                                <p:cTn id="6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0" fill="hold">
                            <p:stCondLst>
                              <p:cond delay="118010"/>
                            </p:stCondLst>
                            <p:childTnLst>
                              <p:par>
                                <p:cTn id="6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3" fill="hold">
                            <p:stCondLst>
                              <p:cond delay="119010"/>
                            </p:stCondLst>
                            <p:childTnLst>
                              <p:par>
                                <p:cTn id="6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6" fill="hold">
                            <p:stCondLst>
                              <p:cond delay="119010"/>
                            </p:stCondLst>
                            <p:childTnLst>
                              <p:par>
                                <p:cTn id="6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9" fill="hold">
                            <p:stCondLst>
                              <p:cond delay="120010"/>
                            </p:stCondLst>
                            <p:childTnLst>
                              <p:par>
                                <p:cTn id="6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2" fill="hold">
                            <p:stCondLst>
                              <p:cond delay="120010"/>
                            </p:stCondLst>
                            <p:childTnLst>
                              <p:par>
                                <p:cTn id="6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5" fill="hold">
                            <p:stCondLst>
                              <p:cond delay="121010"/>
                            </p:stCondLst>
                            <p:childTnLst>
                              <p:par>
                                <p:cTn id="6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8" fill="hold">
                            <p:stCondLst>
                              <p:cond delay="121010"/>
                            </p:stCondLst>
                            <p:childTnLst>
                              <p:par>
                                <p:cTn id="6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1" fill="hold">
                            <p:stCondLst>
                              <p:cond delay="122010"/>
                            </p:stCondLst>
                            <p:childTnLst>
                              <p:par>
                                <p:cTn id="7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4" fill="hold">
                            <p:stCondLst>
                              <p:cond delay="122010"/>
                            </p:stCondLst>
                            <p:childTnLst>
                              <p:par>
                                <p:cTn id="7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7" fill="hold">
                            <p:stCondLst>
                              <p:cond delay="123010"/>
                            </p:stCondLst>
                            <p:childTnLst>
                              <p:par>
                                <p:cTn id="7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23010"/>
                            </p:stCondLst>
                            <p:childTnLst>
                              <p:par>
                                <p:cTn id="7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124010"/>
                            </p:stCondLst>
                            <p:childTnLst>
                              <p:par>
                                <p:cTn id="7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6" fill="hold">
                            <p:stCondLst>
                              <p:cond delay="124010"/>
                            </p:stCondLst>
                            <p:childTnLst>
                              <p:par>
                                <p:cTn id="7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9" fill="hold">
                            <p:stCondLst>
                              <p:cond delay="125010"/>
                            </p:stCondLst>
                            <p:childTnLst>
                              <p:par>
                                <p:cTn id="7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2" fill="hold">
                            <p:stCondLst>
                              <p:cond delay="125010"/>
                            </p:stCondLst>
                            <p:childTnLst>
                              <p:par>
                                <p:cTn id="7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126010"/>
                            </p:stCondLst>
                            <p:childTnLst>
                              <p:par>
                                <p:cTn id="7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8" fill="hold">
                            <p:stCondLst>
                              <p:cond delay="126010"/>
                            </p:stCondLst>
                            <p:childTnLst>
                              <p:par>
                                <p:cTn id="7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1" fill="hold">
                            <p:stCondLst>
                              <p:cond delay="127010"/>
                            </p:stCondLst>
                            <p:childTnLst>
                              <p:par>
                                <p:cTn id="7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4" fill="hold">
                            <p:stCondLst>
                              <p:cond delay="127010"/>
                            </p:stCondLst>
                            <p:childTnLst>
                              <p:par>
                                <p:cTn id="7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7" fill="hold">
                            <p:stCondLst>
                              <p:cond delay="128010"/>
                            </p:stCondLst>
                            <p:childTnLst>
                              <p:par>
                                <p:cTn id="7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28010"/>
                            </p:stCondLst>
                            <p:childTnLst>
                              <p:par>
                                <p:cTn id="7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3" fill="hold">
                            <p:stCondLst>
                              <p:cond delay="129010"/>
                            </p:stCondLst>
                            <p:childTnLst>
                              <p:par>
                                <p:cTn id="7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6" fill="hold">
                            <p:stCondLst>
                              <p:cond delay="129010"/>
                            </p:stCondLst>
                            <p:childTnLst>
                              <p:par>
                                <p:cTn id="7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9" fill="hold">
                            <p:stCondLst>
                              <p:cond delay="130010"/>
                            </p:stCondLst>
                            <p:childTnLst>
                              <p:par>
                                <p:cTn id="7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2" fill="hold">
                            <p:stCondLst>
                              <p:cond delay="130010"/>
                            </p:stCondLst>
                            <p:childTnLst>
                              <p:par>
                                <p:cTn id="7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131010"/>
                            </p:stCondLst>
                            <p:childTnLst>
                              <p:par>
                                <p:cTn id="7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8" fill="hold">
                            <p:stCondLst>
                              <p:cond delay="131010"/>
                            </p:stCondLst>
                            <p:childTnLst>
                              <p:par>
                                <p:cTn id="7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1" fill="hold">
                            <p:stCondLst>
                              <p:cond delay="132010"/>
                            </p:stCondLst>
                            <p:childTnLst>
                              <p:par>
                                <p:cTn id="7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4" fill="hold">
                            <p:stCondLst>
                              <p:cond delay="132010"/>
                            </p:stCondLst>
                            <p:childTnLst>
                              <p:par>
                                <p:cTn id="7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7" fill="hold">
                            <p:stCondLst>
                              <p:cond delay="133010"/>
                            </p:stCondLst>
                            <p:childTnLst>
                              <p:par>
                                <p:cTn id="7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133010"/>
                            </p:stCondLst>
                            <p:childTnLst>
                              <p:par>
                                <p:cTn id="77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9" fill="hold">
                            <p:stCondLst>
                              <p:cond delay="133010"/>
                            </p:stCondLst>
                            <p:childTnLst>
                              <p:par>
                                <p:cTn id="7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2" fill="hold">
                            <p:stCondLst>
                              <p:cond delay="134010"/>
                            </p:stCondLst>
                            <p:childTnLst>
                              <p:par>
                                <p:cTn id="7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5" fill="hold">
                            <p:stCondLst>
                              <p:cond delay="134010"/>
                            </p:stCondLst>
                            <p:childTnLst>
                              <p:par>
                                <p:cTn id="78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8" fill="hold">
                            <p:stCondLst>
                              <p:cond delay="135010"/>
                            </p:stCondLst>
                            <p:childTnLst>
                              <p:par>
                                <p:cTn id="7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1" fill="hold">
                            <p:stCondLst>
                              <p:cond delay="135010"/>
                            </p:stCondLst>
                            <p:childTnLst>
                              <p:par>
                                <p:cTn id="79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4" fill="hold">
                            <p:stCondLst>
                              <p:cond delay="136010"/>
                            </p:stCondLst>
                            <p:childTnLst>
                              <p:par>
                                <p:cTn id="7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7" fill="hold">
                            <p:stCondLst>
                              <p:cond delay="136010"/>
                            </p:stCondLst>
                            <p:childTnLst>
                              <p:par>
                                <p:cTn id="7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0" fill="hold">
                            <p:stCondLst>
                              <p:cond delay="137010"/>
                            </p:stCondLst>
                            <p:childTnLst>
                              <p:par>
                                <p:cTn id="8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3" fill="hold">
                            <p:stCondLst>
                              <p:cond delay="137010"/>
                            </p:stCondLst>
                            <p:childTnLst>
                              <p:par>
                                <p:cTn id="80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6" fill="hold">
                            <p:stCondLst>
                              <p:cond delay="138010"/>
                            </p:stCondLst>
                            <p:childTnLst>
                              <p:par>
                                <p:cTn id="8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9" fill="hold">
                            <p:stCondLst>
                              <p:cond delay="138010"/>
                            </p:stCondLst>
                            <p:childTnLst>
                              <p:par>
                                <p:cTn id="81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2" fill="hold">
                            <p:stCondLst>
                              <p:cond delay="139010"/>
                            </p:stCondLst>
                            <p:childTnLst>
                              <p:par>
                                <p:cTn id="8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5" fill="hold">
                            <p:stCondLst>
                              <p:cond delay="139010"/>
                            </p:stCondLst>
                            <p:childTnLst>
                              <p:par>
                                <p:cTn id="8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8" fill="hold">
                            <p:stCondLst>
                              <p:cond delay="140010"/>
                            </p:stCondLst>
                            <p:childTnLst>
                              <p:par>
                                <p:cTn id="8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1" fill="hold">
                            <p:stCondLst>
                              <p:cond delay="140010"/>
                            </p:stCondLst>
                            <p:childTnLst>
                              <p:par>
                                <p:cTn id="82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141010"/>
                            </p:stCondLst>
                            <p:childTnLst>
                              <p:par>
                                <p:cTn id="8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7" fill="hold">
                            <p:stCondLst>
                              <p:cond delay="141010"/>
                            </p:stCondLst>
                            <p:childTnLst>
                              <p:par>
                                <p:cTn id="82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0" fill="hold">
                            <p:stCondLst>
                              <p:cond delay="142010"/>
                            </p:stCondLst>
                            <p:childTnLst>
                              <p:par>
                                <p:cTn id="8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3" fill="hold">
                            <p:stCondLst>
                              <p:cond delay="142010"/>
                            </p:stCondLst>
                            <p:childTnLst>
                              <p:par>
                                <p:cTn id="83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43010"/>
                            </p:stCondLst>
                            <p:childTnLst>
                              <p:par>
                                <p:cTn id="8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9" fill="hold">
                            <p:stCondLst>
                              <p:cond delay="143010"/>
                            </p:stCondLst>
                            <p:childTnLst>
                              <p:par>
                                <p:cTn id="84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2" fill="hold">
                            <p:stCondLst>
                              <p:cond delay="144010"/>
                            </p:stCondLst>
                            <p:childTnLst>
                              <p:par>
                                <p:cTn id="8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144010"/>
                            </p:stCondLst>
                            <p:childTnLst>
                              <p:par>
                                <p:cTn id="8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8" fill="hold">
                            <p:stCondLst>
                              <p:cond delay="145010"/>
                            </p:stCondLst>
                            <p:childTnLst>
                              <p:par>
                                <p:cTn id="8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145010"/>
                            </p:stCondLst>
                            <p:childTnLst>
                              <p:par>
                                <p:cTn id="85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4" fill="hold">
                            <p:stCondLst>
                              <p:cond delay="146010"/>
                            </p:stCondLst>
                            <p:childTnLst>
                              <p:par>
                                <p:cTn id="8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7" fill="hold">
                            <p:stCondLst>
                              <p:cond delay="146010"/>
                            </p:stCondLst>
                            <p:childTnLst>
                              <p:par>
                                <p:cTn id="85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0" fill="hold">
                            <p:stCondLst>
                              <p:cond delay="147010"/>
                            </p:stCondLst>
                            <p:childTnLst>
                              <p:par>
                                <p:cTn id="8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3" fill="hold">
                            <p:stCondLst>
                              <p:cond delay="147010"/>
                            </p:stCondLst>
                            <p:childTnLst>
                              <p:par>
                                <p:cTn id="86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6" fill="hold">
                            <p:stCondLst>
                              <p:cond delay="148010"/>
                            </p:stCondLst>
                            <p:childTnLst>
                              <p:par>
                                <p:cTn id="8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9" fill="hold">
                            <p:stCondLst>
                              <p:cond delay="148010"/>
                            </p:stCondLst>
                            <p:childTnLst>
                              <p:par>
                                <p:cTn id="87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149010"/>
                            </p:stCondLst>
                            <p:childTnLst>
                              <p:par>
                                <p:cTn id="8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5" fill="hold">
                            <p:stCondLst>
                              <p:cond delay="149010"/>
                            </p:stCondLst>
                            <p:childTnLst>
                              <p:par>
                                <p:cTn id="87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8" fill="hold">
                            <p:stCondLst>
                              <p:cond delay="150010"/>
                            </p:stCondLst>
                            <p:childTnLst>
                              <p:par>
                                <p:cTn id="8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1" fill="hold">
                            <p:stCondLst>
                              <p:cond delay="150010"/>
                            </p:stCondLst>
                            <p:childTnLst>
                              <p:par>
                                <p:cTn id="88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151010"/>
                            </p:stCondLst>
                            <p:childTnLst>
                              <p:par>
                                <p:cTn id="8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7" fill="hold">
                            <p:stCondLst>
                              <p:cond delay="151010"/>
                            </p:stCondLst>
                            <p:childTnLst>
                              <p:par>
                                <p:cTn id="88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0" fill="hold">
                            <p:stCondLst>
                              <p:cond delay="152010"/>
                            </p:stCondLst>
                            <p:childTnLst>
                              <p:par>
                                <p:cTn id="8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3" fill="hold">
                            <p:stCondLst>
                              <p:cond delay="152010"/>
                            </p:stCondLst>
                            <p:childTnLst>
                              <p:par>
                                <p:cTn id="89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6" fill="hold">
                            <p:stCondLst>
                              <p:cond delay="153010"/>
                            </p:stCondLst>
                            <p:childTnLst>
                              <p:par>
                                <p:cTn id="8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153010"/>
                            </p:stCondLst>
                            <p:childTnLst>
                              <p:par>
                                <p:cTn id="90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2" fill="hold">
                            <p:stCondLst>
                              <p:cond delay="154010"/>
                            </p:stCondLst>
                            <p:childTnLst>
                              <p:par>
                                <p:cTn id="9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5" fill="hold">
                            <p:stCondLst>
                              <p:cond delay="154010"/>
                            </p:stCondLst>
                            <p:childTnLst>
                              <p:par>
                                <p:cTn id="90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8" fill="hold">
                            <p:stCondLst>
                              <p:cond delay="155010"/>
                            </p:stCondLst>
                            <p:childTnLst>
                              <p:par>
                                <p:cTn id="9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1" fill="hold">
                            <p:stCondLst>
                              <p:cond delay="155010"/>
                            </p:stCondLst>
                            <p:childTnLst>
                              <p:par>
                                <p:cTn id="91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56010"/>
                            </p:stCondLst>
                            <p:childTnLst>
                              <p:par>
                                <p:cTn id="9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7" fill="hold">
                            <p:stCondLst>
                              <p:cond delay="156010"/>
                            </p:stCondLst>
                            <p:childTnLst>
                              <p:par>
                                <p:cTn id="91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0" fill="hold">
                            <p:stCondLst>
                              <p:cond delay="157010"/>
                            </p:stCondLst>
                            <p:childTnLst>
                              <p:par>
                                <p:cTn id="9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3" fill="hold">
                            <p:stCondLst>
                              <p:cond delay="157010"/>
                            </p:stCondLst>
                            <p:childTnLst>
                              <p:par>
                                <p:cTn id="9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6" fill="hold">
                            <p:stCondLst>
                              <p:cond delay="158010"/>
                            </p:stCondLst>
                            <p:childTnLst>
                              <p:par>
                                <p:cTn id="9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9" fill="hold">
                            <p:stCondLst>
                              <p:cond delay="158010"/>
                            </p:stCondLst>
                            <p:childTnLst>
                              <p:par>
                                <p:cTn id="93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2" fill="hold">
                            <p:stCondLst>
                              <p:cond delay="159010"/>
                            </p:stCondLst>
                            <p:childTnLst>
                              <p:par>
                                <p:cTn id="9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5" fill="hold">
                            <p:stCondLst>
                              <p:cond delay="159010"/>
                            </p:stCondLst>
                            <p:childTnLst>
                              <p:par>
                                <p:cTn id="93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8" fill="hold">
                            <p:stCondLst>
                              <p:cond delay="160010"/>
                            </p:stCondLst>
                            <p:childTnLst>
                              <p:par>
                                <p:cTn id="9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1" fill="hold">
                            <p:stCondLst>
                              <p:cond delay="160010"/>
                            </p:stCondLst>
                            <p:childTnLst>
                              <p:par>
                                <p:cTn id="94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4" fill="hold">
                            <p:stCondLst>
                              <p:cond delay="161010"/>
                            </p:stCondLst>
                            <p:childTnLst>
                              <p:par>
                                <p:cTn id="9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7" fill="hold">
                            <p:stCondLst>
                              <p:cond delay="161010"/>
                            </p:stCondLst>
                            <p:childTnLst>
                              <p:par>
                                <p:cTn id="94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0" fill="hold">
                            <p:stCondLst>
                              <p:cond delay="162010"/>
                            </p:stCondLst>
                            <p:childTnLst>
                              <p:par>
                                <p:cTn id="9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3" fill="hold">
                            <p:stCondLst>
                              <p:cond delay="162010"/>
                            </p:stCondLst>
                            <p:childTnLst>
                              <p:par>
                                <p:cTn id="95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6" fill="hold">
                            <p:stCondLst>
                              <p:cond delay="163010"/>
                            </p:stCondLst>
                            <p:childTnLst>
                              <p:par>
                                <p:cTn id="9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9" fill="hold">
                            <p:stCondLst>
                              <p:cond delay="163010"/>
                            </p:stCondLst>
                            <p:childTnLst>
                              <p:par>
                                <p:cTn id="96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2" fill="hold">
                            <p:stCondLst>
                              <p:cond delay="164010"/>
                            </p:stCondLst>
                            <p:childTnLst>
                              <p:par>
                                <p:cTn id="9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5" fill="hold">
                            <p:stCondLst>
                              <p:cond delay="164010"/>
                            </p:stCondLst>
                            <p:childTnLst>
                              <p:par>
                                <p:cTn id="96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8" fill="hold">
                            <p:stCondLst>
                              <p:cond delay="165010"/>
                            </p:stCondLst>
                            <p:childTnLst>
                              <p:par>
                                <p:cTn id="9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1" fill="hold">
                            <p:stCondLst>
                              <p:cond delay="165010"/>
                            </p:stCondLst>
                            <p:childTnLst>
                              <p:par>
                                <p:cTn id="9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4" fill="hold">
                            <p:stCondLst>
                              <p:cond delay="166010"/>
                            </p:stCondLst>
                            <p:childTnLst>
                              <p:par>
                                <p:cTn id="9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7" fill="hold">
                            <p:stCondLst>
                              <p:cond delay="166010"/>
                            </p:stCondLst>
                            <p:childTnLst>
                              <p:par>
                                <p:cTn id="97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0" fill="hold">
                            <p:stCondLst>
                              <p:cond delay="167010"/>
                            </p:stCondLst>
                            <p:childTnLst>
                              <p:par>
                                <p:cTn id="9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3" fill="hold">
                            <p:stCondLst>
                              <p:cond delay="167010"/>
                            </p:stCondLst>
                            <p:childTnLst>
                              <p:par>
                                <p:cTn id="98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6" fill="hold">
                            <p:stCondLst>
                              <p:cond delay="168010"/>
                            </p:stCondLst>
                            <p:childTnLst>
                              <p:par>
                                <p:cTn id="9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9" fill="hold">
                            <p:stCondLst>
                              <p:cond delay="168010"/>
                            </p:stCondLst>
                            <p:childTnLst>
                              <p:par>
                                <p:cTn id="99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2" fill="hold">
                            <p:stCondLst>
                              <p:cond delay="169010"/>
                            </p:stCondLst>
                            <p:childTnLst>
                              <p:par>
                                <p:cTn id="9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5" fill="hold">
                            <p:stCondLst>
                              <p:cond delay="169010"/>
                            </p:stCondLst>
                            <p:childTnLst>
                              <p:par>
                                <p:cTn id="99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8" fill="hold">
                            <p:stCondLst>
                              <p:cond delay="170010"/>
                            </p:stCondLst>
                            <p:childTnLst>
                              <p:par>
                                <p:cTn id="9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1" fill="hold">
                            <p:stCondLst>
                              <p:cond delay="170010"/>
                            </p:stCondLst>
                            <p:childTnLst>
                              <p:par>
                                <p:cTn id="100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4" fill="hold">
                            <p:stCondLst>
                              <p:cond delay="171010"/>
                            </p:stCondLst>
                            <p:childTnLst>
                              <p:par>
                                <p:cTn id="10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7" fill="hold">
                            <p:stCondLst>
                              <p:cond delay="171010"/>
                            </p:stCondLst>
                            <p:childTnLst>
                              <p:par>
                                <p:cTn id="100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0" fill="hold">
                            <p:stCondLst>
                              <p:cond delay="172010"/>
                            </p:stCondLst>
                            <p:childTnLst>
                              <p:par>
                                <p:cTn id="10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3" fill="hold">
                            <p:stCondLst>
                              <p:cond delay="172010"/>
                            </p:stCondLst>
                            <p:childTnLst>
                              <p:par>
                                <p:cTn id="101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6" fill="hold">
                            <p:stCondLst>
                              <p:cond delay="173010"/>
                            </p:stCondLst>
                            <p:childTnLst>
                              <p:par>
                                <p:cTn id="10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9" fill="hold">
                            <p:stCondLst>
                              <p:cond delay="173010"/>
                            </p:stCondLst>
                            <p:childTnLst>
                              <p:par>
                                <p:cTn id="10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2" fill="hold">
                            <p:stCondLst>
                              <p:cond delay="174010"/>
                            </p:stCondLst>
                            <p:childTnLst>
                              <p:par>
                                <p:cTn id="10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5" fill="hold">
                            <p:stCondLst>
                              <p:cond delay="174010"/>
                            </p:stCondLst>
                            <p:childTnLst>
                              <p:par>
                                <p:cTn id="102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8" fill="hold">
                            <p:stCondLst>
                              <p:cond delay="175010"/>
                            </p:stCondLst>
                            <p:childTnLst>
                              <p:par>
                                <p:cTn id="10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1" fill="hold">
                            <p:stCondLst>
                              <p:cond delay="175010"/>
                            </p:stCondLst>
                            <p:childTnLst>
                              <p:par>
                                <p:cTn id="103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4" fill="hold">
                            <p:stCondLst>
                              <p:cond delay="176010"/>
                            </p:stCondLst>
                            <p:childTnLst>
                              <p:par>
                                <p:cTn id="10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7" fill="hold">
                            <p:stCondLst>
                              <p:cond delay="176010"/>
                            </p:stCondLst>
                            <p:childTnLst>
                              <p:par>
                                <p:cTn id="103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0" fill="hold">
                            <p:stCondLst>
                              <p:cond delay="177010"/>
                            </p:stCondLst>
                            <p:childTnLst>
                              <p:par>
                                <p:cTn id="10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3" fill="hold">
                            <p:stCondLst>
                              <p:cond delay="177010"/>
                            </p:stCondLst>
                            <p:childTnLst>
                              <p:par>
                                <p:cTn id="104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6" fill="hold">
                            <p:stCondLst>
                              <p:cond delay="178010"/>
                            </p:stCondLst>
                            <p:childTnLst>
                              <p:par>
                                <p:cTn id="10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9" fill="hold">
                            <p:stCondLst>
                              <p:cond delay="178010"/>
                            </p:stCondLst>
                            <p:childTnLst>
                              <p:par>
                                <p:cTn id="105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2" fill="hold">
                            <p:stCondLst>
                              <p:cond delay="179010"/>
                            </p:stCondLst>
                            <p:childTnLst>
                              <p:par>
                                <p:cTn id="10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5" fill="hold">
                            <p:stCondLst>
                              <p:cond delay="179010"/>
                            </p:stCondLst>
                            <p:childTnLst>
                              <p:par>
                                <p:cTn id="10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180010"/>
                            </p:stCondLst>
                            <p:childTnLst>
                              <p:par>
                                <p:cTn id="10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1" fill="hold">
                            <p:stCondLst>
                              <p:cond delay="180010"/>
                            </p:stCondLst>
                            <p:childTnLst>
                              <p:par>
                                <p:cTn id="106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4" fill="hold">
                            <p:stCondLst>
                              <p:cond delay="181010"/>
                            </p:stCondLst>
                            <p:childTnLst>
                              <p:par>
                                <p:cTn id="10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7" fill="hold">
                            <p:stCondLst>
                              <p:cond delay="181010"/>
                            </p:stCondLst>
                            <p:childTnLst>
                              <p:par>
                                <p:cTn id="106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0" fill="hold">
                            <p:stCondLst>
                              <p:cond delay="182010"/>
                            </p:stCondLst>
                            <p:childTnLst>
                              <p:par>
                                <p:cTn id="10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182010"/>
                            </p:stCondLst>
                            <p:childTnLst>
                              <p:par>
                                <p:cTn id="107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6" fill="hold">
                            <p:stCondLst>
                              <p:cond delay="183010"/>
                            </p:stCondLst>
                            <p:childTnLst>
                              <p:par>
                                <p:cTn id="10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9" fill="hold">
                            <p:stCondLst>
                              <p:cond delay="183010"/>
                            </p:stCondLst>
                            <p:childTnLst>
                              <p:par>
                                <p:cTn id="10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2" fill="hold">
                            <p:stCondLst>
                              <p:cond delay="184010"/>
                            </p:stCondLst>
                            <p:childTnLst>
                              <p:par>
                                <p:cTn id="10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5" fill="hold">
                            <p:stCondLst>
                              <p:cond delay="184010"/>
                            </p:stCondLst>
                            <p:childTnLst>
                              <p:par>
                                <p:cTn id="108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8" fill="hold">
                            <p:stCondLst>
                              <p:cond delay="185010"/>
                            </p:stCondLst>
                            <p:childTnLst>
                              <p:par>
                                <p:cTn id="10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1" fill="hold">
                            <p:stCondLst>
                              <p:cond delay="185010"/>
                            </p:stCondLst>
                            <p:childTnLst>
                              <p:par>
                                <p:cTn id="109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4" fill="hold">
                            <p:stCondLst>
                              <p:cond delay="186010"/>
                            </p:stCondLst>
                            <p:childTnLst>
                              <p:par>
                                <p:cTn id="10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7" fill="hold">
                            <p:stCondLst>
                              <p:cond delay="186010"/>
                            </p:stCondLst>
                            <p:childTnLst>
                              <p:par>
                                <p:cTn id="10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0" fill="hold">
                            <p:stCondLst>
                              <p:cond delay="187010"/>
                            </p:stCondLst>
                            <p:childTnLst>
                              <p:par>
                                <p:cTn id="1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3" fill="hold">
                            <p:stCondLst>
                              <p:cond delay="187010"/>
                            </p:stCondLst>
                            <p:childTnLst>
                              <p:par>
                                <p:cTn id="110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6" fill="hold">
                            <p:stCondLst>
                              <p:cond delay="188010"/>
                            </p:stCondLst>
                            <p:childTnLst>
                              <p:par>
                                <p:cTn id="1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9" fill="hold">
                            <p:stCondLst>
                              <p:cond delay="188010"/>
                            </p:stCondLst>
                            <p:childTnLst>
                              <p:par>
                                <p:cTn id="111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2" fill="hold">
                            <p:stCondLst>
                              <p:cond delay="189010"/>
                            </p:stCondLst>
                            <p:childTnLst>
                              <p:par>
                                <p:cTn id="1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89010"/>
                            </p:stCondLst>
                            <p:childTnLst>
                              <p:par>
                                <p:cTn id="111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8" fill="hold">
                            <p:stCondLst>
                              <p:cond delay="190010"/>
                            </p:stCondLst>
                            <p:childTnLst>
                              <p:par>
                                <p:cTn id="11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1" fill="hold">
                            <p:stCondLst>
                              <p:cond delay="190010"/>
                            </p:stCondLst>
                            <p:childTnLst>
                              <p:par>
                                <p:cTn id="112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4" fill="hold">
                            <p:stCondLst>
                              <p:cond delay="191010"/>
                            </p:stCondLst>
                            <p:childTnLst>
                              <p:par>
                                <p:cTn id="11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7" fill="hold">
                            <p:stCondLst>
                              <p:cond delay="191010"/>
                            </p:stCondLst>
                            <p:childTnLst>
                              <p:par>
                                <p:cTn id="112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0" fill="hold">
                            <p:stCondLst>
                              <p:cond delay="192010"/>
                            </p:stCondLst>
                            <p:childTnLst>
                              <p:par>
                                <p:cTn id="1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8" grpId="0"/>
      <p:bldP spid="8" grpId="1"/>
      <p:bldP spid="9" grpId="0"/>
      <p:bldP spid="7" grpId="0"/>
      <p:bldP spid="10" grpId="0" animBg="1"/>
      <p:bldP spid="74" grpId="0"/>
      <p:bldP spid="140" grpId="0"/>
      <p:bldP spid="140" grpId="1"/>
      <p:bldP spid="141" grpId="0"/>
      <p:bldP spid="141" grpId="1"/>
      <p:bldP spid="142" grpId="0"/>
      <p:bldP spid="142" grpId="1"/>
      <p:bldP spid="143" grpId="0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  <p:bldP spid="209" grpId="0"/>
      <p:bldP spid="209" grpId="1"/>
      <p:bldP spid="210" grpId="0"/>
      <p:bldP spid="210" grpId="1"/>
      <p:bldP spid="211" grpId="0"/>
      <p:bldP spid="211" grpId="1"/>
      <p:bldP spid="212" grpId="0"/>
      <p:bldP spid="212" grpId="1"/>
      <p:bldP spid="213" grpId="0"/>
      <p:bldP spid="213" grpId="1"/>
      <p:bldP spid="214" grpId="0"/>
      <p:bldP spid="214" grpId="1"/>
      <p:bldP spid="215" grpId="0"/>
      <p:bldP spid="215" grpId="1"/>
      <p:bldP spid="216" grpId="0"/>
      <p:bldP spid="216" grpId="1"/>
      <p:bldP spid="217" grpId="0"/>
      <p:bldP spid="217" grpId="1"/>
      <p:bldP spid="218" grpId="0"/>
      <p:bldP spid="218" grpId="1"/>
      <p:bldP spid="219" grpId="0"/>
      <p:bldP spid="219" grpId="1"/>
      <p:bldP spid="220" grpId="0"/>
      <p:bldP spid="220" grpId="1"/>
      <p:bldP spid="221" grpId="0"/>
      <p:bldP spid="221" grpId="1"/>
      <p:bldP spid="222" grpId="0"/>
      <p:bldP spid="222" grpId="1"/>
      <p:bldP spid="223" grpId="0"/>
      <p:bldP spid="223" grpId="1"/>
      <p:bldP spid="224" grpId="0"/>
      <p:bldP spid="224" grpId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29" grpId="0"/>
      <p:bldP spid="229" grpId="1"/>
      <p:bldP spid="230" grpId="0"/>
      <p:bldP spid="230" grpId="1"/>
      <p:bldP spid="231" grpId="0"/>
      <p:bldP spid="231" grpId="1"/>
      <p:bldP spid="232" grpId="0"/>
      <p:bldP spid="232" grpId="1"/>
      <p:bldP spid="233" grpId="0"/>
      <p:bldP spid="233" grpId="1"/>
      <p:bldP spid="234" grpId="0"/>
      <p:bldP spid="234" grpId="1"/>
      <p:bldP spid="235" grpId="0"/>
      <p:bldP spid="235" grpId="1"/>
      <p:bldP spid="236" grpId="0"/>
      <p:bldP spid="236" grpId="1"/>
      <p:bldP spid="237" grpId="0"/>
      <p:bldP spid="237" grpId="1"/>
      <p:bldP spid="238" grpId="0"/>
      <p:bldP spid="238" grpId="1"/>
      <p:bldP spid="239" grpId="0"/>
      <p:bldP spid="239" grpId="1"/>
      <p:bldP spid="240" grpId="0"/>
      <p:bldP spid="240" grpId="1"/>
      <p:bldP spid="241" grpId="0"/>
      <p:bldP spid="241" grpId="1"/>
      <p:bldP spid="242" grpId="0"/>
      <p:bldP spid="242" grpId="1"/>
      <p:bldP spid="243" grpId="0"/>
      <p:bldP spid="243" grpId="1"/>
      <p:bldP spid="244" grpId="0"/>
      <p:bldP spid="244" grpId="1"/>
      <p:bldP spid="245" grpId="0"/>
      <p:bldP spid="245" grpId="1"/>
      <p:bldP spid="246" grpId="0"/>
      <p:bldP spid="246" grpId="1"/>
      <p:bldP spid="247" grpId="0"/>
      <p:bldP spid="247" grpId="1"/>
      <p:bldP spid="248" grpId="0"/>
      <p:bldP spid="248" grpId="1"/>
      <p:bldP spid="249" grpId="0"/>
      <p:bldP spid="249" grpId="1"/>
      <p:bldP spid="250" grpId="0"/>
      <p:bldP spid="250" grpId="1"/>
      <p:bldP spid="251" grpId="0"/>
      <p:bldP spid="251" grpId="1"/>
      <p:bldP spid="252" grpId="0"/>
      <p:bldP spid="252" grpId="1"/>
      <p:bldP spid="253" grpId="0"/>
      <p:bldP spid="253" grpId="1"/>
      <p:bldP spid="254" grpId="0"/>
      <p:bldP spid="254" grpId="1"/>
      <p:bldP spid="255" grpId="0"/>
      <p:bldP spid="255" grpId="1"/>
      <p:bldP spid="256" grpId="0"/>
      <p:bldP spid="256" grpId="1"/>
      <p:bldP spid="257" grpId="0"/>
      <p:bldP spid="257" grpId="1"/>
      <p:bldP spid="258" grpId="0"/>
      <p:bldP spid="258" grpId="1"/>
      <p:bldP spid="259" grpId="0"/>
      <p:bldP spid="259" grpId="1"/>
      <p:bldP spid="260" grpId="0"/>
      <p:bldP spid="260" grpId="1"/>
      <p:bldP spid="261" grpId="0"/>
      <p:bldP spid="261" grpId="1"/>
      <p:bldP spid="262" grpId="0"/>
      <p:bldP spid="262" grpId="1"/>
      <p:bldP spid="263" grpId="0"/>
      <p:bldP spid="263" grpId="1"/>
      <p:bldP spid="264" grpId="0"/>
      <p:bldP spid="264" grpId="1"/>
      <p:bldP spid="265" grpId="0"/>
      <p:bldP spid="265" grpId="1"/>
      <p:bldP spid="266" grpId="0"/>
      <p:bldP spid="266" grpId="1"/>
      <p:bldP spid="267" grpId="0"/>
      <p:bldP spid="267" grpId="1"/>
      <p:bldP spid="268" grpId="0"/>
      <p:bldP spid="268" grpId="1"/>
      <p:bldP spid="269" grpId="0"/>
      <p:bldP spid="269" grpId="1"/>
      <p:bldP spid="270" grpId="0"/>
      <p:bldP spid="270" grpId="1"/>
      <p:bldP spid="271" grpId="0"/>
      <p:bldP spid="271" grpId="1"/>
      <p:bldP spid="272" grpId="0"/>
      <p:bldP spid="272" grpId="1"/>
      <p:bldP spid="273" grpId="0"/>
      <p:bldP spid="273" grpId="1"/>
      <p:bldP spid="274" grpId="0"/>
      <p:bldP spid="274" grpId="1"/>
      <p:bldP spid="275" grpId="0"/>
      <p:bldP spid="275" grpId="1"/>
      <p:bldP spid="276" grpId="0"/>
      <p:bldP spid="276" grpId="1"/>
      <p:bldP spid="277" grpId="0"/>
      <p:bldP spid="277" grpId="1"/>
      <p:bldP spid="278" grpId="0"/>
      <p:bldP spid="278" grpId="1"/>
      <p:bldP spid="279" grpId="0"/>
      <p:bldP spid="279" grpId="1"/>
      <p:bldP spid="280" grpId="0"/>
      <p:bldP spid="280" grpId="1"/>
      <p:bldP spid="281" grpId="0"/>
      <p:bldP spid="281" grpId="1"/>
      <p:bldP spid="282" grpId="0"/>
      <p:bldP spid="282" grpId="1"/>
      <p:bldP spid="283" grpId="0"/>
      <p:bldP spid="283" grpId="1"/>
      <p:bldP spid="284" grpId="0"/>
      <p:bldP spid="284" grpId="1"/>
      <p:bldP spid="285" grpId="0"/>
      <p:bldP spid="285" grpId="1"/>
      <p:bldP spid="286" grpId="0"/>
      <p:bldP spid="286" grpId="1"/>
      <p:bldP spid="287" grpId="0"/>
      <p:bldP spid="287" grpId="1"/>
      <p:bldP spid="288" grpId="0"/>
      <p:bldP spid="288" grpId="1"/>
      <p:bldP spid="289" grpId="0"/>
      <p:bldP spid="289" grpId="1"/>
      <p:bldP spid="290" grpId="0"/>
      <p:bldP spid="290" grpId="1"/>
      <p:bldP spid="291" grpId="0"/>
      <p:bldP spid="291" grpId="1"/>
      <p:bldP spid="292" grpId="0"/>
      <p:bldP spid="292" grpId="1"/>
      <p:bldP spid="293" grpId="0"/>
      <p:bldP spid="293" grpId="1"/>
      <p:bldP spid="294" grpId="0"/>
      <p:bldP spid="294" grpId="1"/>
      <p:bldP spid="295" grpId="0"/>
      <p:bldP spid="295" grpId="1"/>
      <p:bldP spid="296" grpId="0"/>
      <p:bldP spid="296" grpId="1"/>
      <p:bldP spid="297" grpId="0"/>
      <p:bldP spid="297" grpId="1"/>
      <p:bldP spid="298" grpId="0"/>
      <p:bldP spid="298" grpId="1"/>
      <p:bldP spid="299" grpId="0"/>
      <p:bldP spid="299" grpId="1"/>
      <p:bldP spid="300" grpId="0"/>
      <p:bldP spid="300" grpId="1"/>
      <p:bldP spid="301" grpId="0"/>
      <p:bldP spid="301" grpId="1"/>
      <p:bldP spid="302" grpId="0"/>
      <p:bldP spid="302" grpId="1"/>
      <p:bldP spid="303" grpId="0"/>
      <p:bldP spid="303" grpId="1"/>
      <p:bldP spid="304" grpId="0"/>
      <p:bldP spid="304" grpId="1"/>
      <p:bldP spid="305" grpId="0"/>
      <p:bldP spid="305" grpId="1"/>
      <p:bldP spid="306" grpId="0"/>
      <p:bldP spid="306" grpId="1"/>
      <p:bldP spid="307" grpId="0"/>
      <p:bldP spid="307" grpId="1"/>
      <p:bldP spid="308" grpId="0"/>
      <p:bldP spid="308" grpId="1"/>
      <p:bldP spid="309" grpId="0"/>
      <p:bldP spid="309" grpId="1"/>
      <p:bldP spid="310" grpId="0"/>
      <p:bldP spid="310" grpId="1"/>
      <p:bldP spid="311" grpId="0"/>
      <p:bldP spid="311" grpId="1"/>
      <p:bldP spid="312" grpId="0"/>
      <p:bldP spid="312" grpId="1"/>
      <p:bldP spid="313" grpId="0"/>
      <p:bldP spid="313" grpId="1"/>
      <p:bldP spid="314" grpId="0"/>
      <p:bldP spid="314" grpId="1"/>
      <p:bldP spid="315" grpId="0"/>
      <p:bldP spid="315" grpId="1"/>
      <p:bldP spid="316" grpId="0"/>
      <p:bldP spid="316" grpId="1"/>
      <p:bldP spid="317" grpId="0"/>
      <p:bldP spid="317" grpId="1"/>
      <p:bldP spid="318" grpId="0"/>
      <p:bldP spid="318" grpId="1"/>
      <p:bldP spid="319" grpId="0"/>
      <p:bldP spid="319" grpId="1"/>
      <p:bldP spid="320" grpId="0"/>
      <p:bldP spid="320" grpId="1"/>
      <p:bldP spid="321" grpId="0"/>
      <p:bldP spid="321" grpId="1"/>
      <p:bldP spid="322" grpId="0"/>
      <p:bldP spid="322" grpId="1"/>
      <p:bldP spid="323" grpId="0"/>
      <p:bldP spid="692" grpId="0"/>
      <p:bldP spid="69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228</Words>
  <Application>Microsoft Office PowerPoint</Application>
  <PresentationFormat>On-screen Show (4:3)</PresentationFormat>
  <Paragraphs>194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Phanie</dc:creator>
  <cp:lastModifiedBy>Phanie</cp:lastModifiedBy>
  <cp:revision>14</cp:revision>
  <dcterms:created xsi:type="dcterms:W3CDTF">2012-02-19T23:59:30Z</dcterms:created>
  <dcterms:modified xsi:type="dcterms:W3CDTF">2012-04-01T01:08:37Z</dcterms:modified>
</cp:coreProperties>
</file>